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7772400" cy="10058400"/>
  <p:notesSz cx="7315200" cy="9601200"/>
  <p:defaultTextStyle>
    <a:defPPr>
      <a:defRPr lang="en-US"/>
    </a:defPPr>
    <a:lvl1pPr marL="0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1pPr>
    <a:lvl2pPr marL="486201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2pPr>
    <a:lvl3pPr marL="972402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3pPr>
    <a:lvl4pPr marL="1458603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4pPr>
    <a:lvl5pPr marL="1944805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5pPr>
    <a:lvl6pPr marL="2431005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6pPr>
    <a:lvl7pPr marL="2917207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7pPr>
    <a:lvl8pPr marL="3403407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8pPr>
    <a:lvl9pPr marL="3889610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4" userDrawn="1">
          <p15:clr>
            <a:srgbClr val="A4A3A4"/>
          </p15:clr>
        </p15:guide>
        <p15:guide id="2" orient="horz" pos="5685" userDrawn="1">
          <p15:clr>
            <a:srgbClr val="A4A3A4"/>
          </p15:clr>
        </p15:guide>
        <p15:guide id="3" pos="4497" userDrawn="1">
          <p15:clr>
            <a:srgbClr val="A4A3A4"/>
          </p15:clr>
        </p15:guide>
        <p15:guide id="4" pos="4895" userDrawn="1">
          <p15:clr>
            <a:srgbClr val="A4A3A4"/>
          </p15:clr>
        </p15:guide>
        <p15:guide id="5" pos="40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2E00"/>
    <a:srgbClr val="66003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33" autoAdjust="0"/>
  </p:normalViewPr>
  <p:slideViewPr>
    <p:cSldViewPr snapToGrid="0">
      <p:cViewPr varScale="1">
        <p:scale>
          <a:sx n="75" d="100"/>
          <a:sy n="75" d="100"/>
        </p:scale>
        <p:origin x="2880" y="60"/>
      </p:cViewPr>
      <p:guideLst>
        <p:guide orient="horz" pos="654"/>
        <p:guide orient="horz" pos="5685"/>
        <p:guide pos="4497"/>
        <p:guide pos="4895"/>
        <p:guide pos="40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68" d="100"/>
          <a:sy n="68" d="100"/>
        </p:scale>
        <p:origin x="-2778" y="-90"/>
      </p:cViewPr>
      <p:guideLst>
        <p:guide orient="horz" pos="3024"/>
        <p:guide pos="2304"/>
      </p:guideLst>
    </p:cSldViewPr>
  </p:notesViewPr>
  <p:gridSpacing cx="72237" cy="7223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6AD6607-38A4-45DA-B09F-84EBDBF98283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66950" y="720725"/>
            <a:ext cx="27813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8F3D257-ABEC-4CDF-88D3-E5D552A4DE1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4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1pPr>
    <a:lvl2pPr marL="446601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2pPr>
    <a:lvl3pPr marL="893203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3pPr>
    <a:lvl4pPr marL="1339805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4pPr>
    <a:lvl5pPr marL="1786407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5pPr>
    <a:lvl6pPr marL="2233008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6pPr>
    <a:lvl7pPr marL="2679610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7pPr>
    <a:lvl8pPr marL="3126212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8pPr>
    <a:lvl9pPr marL="3572814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515" y="1374982"/>
            <a:ext cx="2215896" cy="688848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494" y="1399261"/>
            <a:ext cx="2215896" cy="688848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572" y="3356848"/>
            <a:ext cx="2215896" cy="688848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551" y="3381127"/>
            <a:ext cx="2215896" cy="688848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515" y="5362590"/>
            <a:ext cx="2215896" cy="688848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494" y="5386869"/>
            <a:ext cx="2215896" cy="688848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872" y="7368332"/>
            <a:ext cx="2215896" cy="688848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9851" y="7392611"/>
            <a:ext cx="2215896" cy="6888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851631" rtl="0" eaLnBrk="1" latinLnBrk="0" hangingPunct="1">
        <a:spcBef>
          <a:spcPct val="0"/>
        </a:spcBef>
        <a:buNone/>
        <a:defRPr sz="41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9362" indent="-319362" algn="l" defTabSz="851631" rtl="0" eaLnBrk="1" latinLnBrk="0" hangingPunct="1">
        <a:spcBef>
          <a:spcPct val="20000"/>
        </a:spcBef>
        <a:buFont typeface="Arial" pitchFamily="34" charset="0"/>
        <a:buChar char="•"/>
        <a:defRPr sz="2994" kern="1200">
          <a:solidFill>
            <a:schemeClr val="tx1"/>
          </a:solidFill>
          <a:latin typeface="+mn-lt"/>
          <a:ea typeface="+mn-ea"/>
          <a:cs typeface="+mn-cs"/>
        </a:defRPr>
      </a:lvl1pPr>
      <a:lvl2pPr marL="691951" indent="-266135" algn="l" defTabSz="851631" rtl="0" eaLnBrk="1" latinLnBrk="0" hangingPunct="1">
        <a:spcBef>
          <a:spcPct val="20000"/>
        </a:spcBef>
        <a:buFont typeface="Arial" pitchFamily="34" charset="0"/>
        <a:buChar char="–"/>
        <a:defRPr sz="2567" kern="1200">
          <a:solidFill>
            <a:schemeClr val="tx1"/>
          </a:solidFill>
          <a:latin typeface="+mn-lt"/>
          <a:ea typeface="+mn-ea"/>
          <a:cs typeface="+mn-cs"/>
        </a:defRPr>
      </a:lvl2pPr>
      <a:lvl3pPr marL="1064540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2224" kern="1200">
          <a:solidFill>
            <a:schemeClr val="tx1"/>
          </a:solidFill>
          <a:latin typeface="+mn-lt"/>
          <a:ea typeface="+mn-ea"/>
          <a:cs typeface="+mn-cs"/>
        </a:defRPr>
      </a:lvl3pPr>
      <a:lvl4pPr marL="1490356" indent="-212908" algn="l" defTabSz="851631" rtl="0" eaLnBrk="1" latinLnBrk="0" hangingPunct="1">
        <a:spcBef>
          <a:spcPct val="20000"/>
        </a:spcBef>
        <a:buFont typeface="Arial" pitchFamily="34" charset="0"/>
        <a:buChar char="–"/>
        <a:defRPr sz="1882" kern="1200">
          <a:solidFill>
            <a:schemeClr val="tx1"/>
          </a:solidFill>
          <a:latin typeface="+mn-lt"/>
          <a:ea typeface="+mn-ea"/>
          <a:cs typeface="+mn-cs"/>
        </a:defRPr>
      </a:lvl4pPr>
      <a:lvl5pPr marL="1916171" indent="-212908" algn="l" defTabSz="851631" rtl="0" eaLnBrk="1" latinLnBrk="0" hangingPunct="1">
        <a:spcBef>
          <a:spcPct val="20000"/>
        </a:spcBef>
        <a:buFont typeface="Arial" pitchFamily="34" charset="0"/>
        <a:buChar char="»"/>
        <a:defRPr sz="1882" kern="1200">
          <a:solidFill>
            <a:schemeClr val="tx1"/>
          </a:solidFill>
          <a:latin typeface="+mn-lt"/>
          <a:ea typeface="+mn-ea"/>
          <a:cs typeface="+mn-cs"/>
        </a:defRPr>
      </a:lvl5pPr>
      <a:lvl6pPr marL="2341988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6pPr>
      <a:lvl7pPr marL="2767803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7pPr>
      <a:lvl8pPr marL="3193618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8pPr>
      <a:lvl9pPr marL="3619435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1pPr>
      <a:lvl2pPr marL="425816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2pPr>
      <a:lvl3pPr marL="851631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3pPr>
      <a:lvl4pPr marL="1277447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03264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29079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54895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80711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406527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685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pos="2834" userDrawn="1">
          <p15:clr>
            <a:srgbClr val="F26B43"/>
          </p15:clr>
        </p15:guide>
        <p15:guide id="4" pos="4489" userDrawn="1">
          <p15:clr>
            <a:srgbClr val="F26B43"/>
          </p15:clr>
        </p15:guide>
        <p15:guide id="5" pos="407" userDrawn="1">
          <p15:clr>
            <a:srgbClr val="F26B43"/>
          </p15:clr>
        </p15:guide>
        <p15:guide id="6" pos="792" userDrawn="1">
          <p15:clr>
            <a:srgbClr val="F26B43"/>
          </p15:clr>
        </p15:guide>
        <p15:guide id="7" orient="horz" pos="50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 txBox="1">
            <a:spLocks/>
          </p:cNvSpPr>
          <p:nvPr/>
        </p:nvSpPr>
        <p:spPr>
          <a:xfrm>
            <a:off x="1174873" y="2113889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 smtClean="0">
                <a:solidFill>
                  <a:srgbClr val="5D2E00"/>
                </a:solidFill>
                <a:latin typeface="Arial" charset="0"/>
              </a:rPr>
              <a:t>Universidad Ricardo Palma</a:t>
            </a:r>
            <a:endParaRPr lang="en-US" sz="1200" dirty="0">
              <a:solidFill>
                <a:srgbClr val="5D2E00"/>
              </a:solidFill>
              <a:latin typeface="Arial" charset="0"/>
            </a:endParaRP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4428900" y="2122514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>
                <a:solidFill>
                  <a:srgbClr val="5D2E00"/>
                </a:solidFill>
                <a:latin typeface="Arial" charset="0"/>
              </a:rPr>
              <a:t>Universidad Ricardo </a:t>
            </a:r>
            <a:r>
              <a:rPr lang="en-US" sz="1200" dirty="0" smtClean="0">
                <a:solidFill>
                  <a:srgbClr val="5D2E00"/>
                </a:solidFill>
                <a:latin typeface="Arial" charset="0"/>
              </a:rPr>
              <a:t>Palma</a:t>
            </a:r>
            <a:endParaRPr lang="en-US" sz="1200" dirty="0">
              <a:solidFill>
                <a:srgbClr val="5D2E00"/>
              </a:solidFill>
              <a:latin typeface="Arial" charset="0"/>
            </a:endParaRP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1174872" y="4077588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>
                <a:solidFill>
                  <a:srgbClr val="5D2E00"/>
                </a:solidFill>
                <a:latin typeface="Arial" charset="0"/>
              </a:rPr>
              <a:t>Universidad Ricardo Palma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4428900" y="4077588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>
                <a:solidFill>
                  <a:srgbClr val="5D2E00"/>
                </a:solidFill>
                <a:latin typeface="Arial" charset="0"/>
              </a:rPr>
              <a:t>Universidad Ricardo Palma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1174873" y="6132895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>
                <a:solidFill>
                  <a:srgbClr val="5D2E00"/>
                </a:solidFill>
                <a:latin typeface="Arial" charset="0"/>
              </a:rPr>
              <a:t>Universidad Ricardo Palma</a:t>
            </a:r>
          </a:p>
          <a:p>
            <a:pPr defTabSz="851631">
              <a:lnSpc>
                <a:spcPct val="150000"/>
              </a:lnSpc>
              <a:defRPr/>
            </a:pPr>
            <a:endParaRPr lang="en-US" sz="1200" dirty="0">
              <a:solidFill>
                <a:srgbClr val="5D2E00"/>
              </a:solidFill>
              <a:latin typeface="Arial" charset="0"/>
            </a:endParaRP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4428900" y="6141520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>
                <a:solidFill>
                  <a:srgbClr val="5D2E00"/>
                </a:solidFill>
                <a:latin typeface="Arial" charset="0"/>
              </a:rPr>
              <a:t>Universidad Ricardo Palma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1174872" y="8109657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>
                <a:solidFill>
                  <a:srgbClr val="5D2E00"/>
                </a:solidFill>
                <a:latin typeface="Arial" charset="0"/>
              </a:rPr>
              <a:t>Universidad Ricardo Palma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4428900" y="8109657"/>
            <a:ext cx="2463677" cy="687368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150000"/>
              </a:lnSpc>
              <a:defRPr/>
            </a:pP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Merideth</a:t>
            </a:r>
            <a:r>
              <a:rPr lang="en-US" sz="17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lang="en-US" sz="17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Balaguer</a:t>
            </a:r>
            <a: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US" sz="1500" b="1" dirty="0">
                <a:solidFill>
                  <a:srgbClr val="5D2E00"/>
                </a:solidFill>
                <a:latin typeface="Arial" charset="0"/>
                <a:ea typeface="+mj-ea"/>
                <a:cs typeface="+mj-cs"/>
              </a:rPr>
            </a:br>
            <a:r>
              <a:rPr lang="en-US" sz="1200" dirty="0">
                <a:solidFill>
                  <a:srgbClr val="5D2E00"/>
                </a:solidFill>
                <a:latin typeface="Arial" charset="0"/>
              </a:rPr>
              <a:t>Universidad Ricardo Palma</a:t>
            </a: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85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82DA10EFED7048B5576CB53B13DE67" ma:contentTypeVersion="0" ma:contentTypeDescription="Create a new document." ma:contentTypeScope="" ma:versionID="b1d1026937ba44e634e9c350c6d7f9e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19afc93dc41c3b7c42ce3fa64da25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12A7E6-5E72-4DE2-865C-E27506A2E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0836B4F-5991-47BF-A756-41F7A41ADE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E866C2-B0EC-4010-B7D0-8A5DE3AE75B8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16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Presentación de PowerPoint</vt:lpstr>
    </vt:vector>
  </TitlesOfParts>
  <Company>INTERNATIONAL POTATO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Pamela K. Anderson</dc:title>
  <dc:creator>ifernandez</dc:creator>
  <cp:lastModifiedBy>Cecilias</cp:lastModifiedBy>
  <cp:revision>31</cp:revision>
  <cp:lastPrinted>2018-10-16T15:35:32Z</cp:lastPrinted>
  <dcterms:created xsi:type="dcterms:W3CDTF">2012-08-23T13:08:16Z</dcterms:created>
  <dcterms:modified xsi:type="dcterms:W3CDTF">2020-04-30T15:42:22Z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0x0101006482DA10EFED7048B5576CB53B13DE67</vt:lpwstr>
  </property>
  <property fmtid="{D5CDD505-2E9C-101B-9397-08002B2CF9AE}" pid="3" name="Order">
    <vt:r8>471800</vt:r8>
  </property>
</Properties>
</file>