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7772400" cy="10058400"/>
  <p:notesSz cx="6858000" cy="9144000"/>
  <p:defaultTextStyle>
    <a:defPPr>
      <a:defRPr lang="en-US"/>
    </a:defPPr>
    <a:lvl1pPr marL="0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1pPr>
    <a:lvl2pPr marL="486201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2pPr>
    <a:lvl3pPr marL="972402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3pPr>
    <a:lvl4pPr marL="1458603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4pPr>
    <a:lvl5pPr marL="1944805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5pPr>
    <a:lvl6pPr marL="2431005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6pPr>
    <a:lvl7pPr marL="2917207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7pPr>
    <a:lvl8pPr marL="3403407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8pPr>
    <a:lvl9pPr marL="3889610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489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2E00"/>
    <a:srgbClr val="660033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3108" y="312"/>
      </p:cViewPr>
      <p:guideLst>
        <p:guide pos="4895"/>
        <p:guide orient="horz"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68" d="100"/>
          <a:sy n="68" d="100"/>
        </p:scale>
        <p:origin x="-2778" y="-90"/>
      </p:cViewPr>
      <p:guideLst>
        <p:guide orient="horz" pos="2880"/>
        <p:guide pos="2160"/>
      </p:guideLst>
    </p:cSldViewPr>
  </p:notesViewPr>
  <p:gridSpacing cx="72237" cy="7223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AD6607-38A4-45DA-B09F-84EBDBF98283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79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3D257-ABEC-4CDF-88D3-E5D552A4DE1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4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1pPr>
    <a:lvl2pPr marL="446601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2pPr>
    <a:lvl3pPr marL="893203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3pPr>
    <a:lvl4pPr marL="1339805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4pPr>
    <a:lvl5pPr marL="1786407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5pPr>
    <a:lvl6pPr marL="2233008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6pPr>
    <a:lvl7pPr marL="2679610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7pPr>
    <a:lvl8pPr marL="3126212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8pPr>
    <a:lvl9pPr marL="3572814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669" userDrawn="1">
          <p15:clr>
            <a:srgbClr val="FBAE40"/>
          </p15:clr>
        </p15:guide>
        <p15:guide id="2" orient="horz" pos="441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551" y="1329894"/>
            <a:ext cx="1860950" cy="578507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051" y="1329894"/>
            <a:ext cx="1860950" cy="578507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551" y="3333332"/>
            <a:ext cx="1860950" cy="578507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051" y="3333332"/>
            <a:ext cx="1860950" cy="578507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551" y="5305949"/>
            <a:ext cx="1860950" cy="578507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051" y="5305949"/>
            <a:ext cx="1860950" cy="578507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315" y="7293806"/>
            <a:ext cx="1860950" cy="578507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5815" y="7293806"/>
            <a:ext cx="1860950" cy="57850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851631" rtl="0" eaLnBrk="1" latinLnBrk="0" hangingPunct="1">
        <a:spcBef>
          <a:spcPct val="0"/>
        </a:spcBef>
        <a:buNone/>
        <a:defRPr sz="41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9362" indent="-319362" algn="l" defTabSz="851631" rtl="0" eaLnBrk="1" latinLnBrk="0" hangingPunct="1">
        <a:spcBef>
          <a:spcPct val="20000"/>
        </a:spcBef>
        <a:buFont typeface="Arial" pitchFamily="34" charset="0"/>
        <a:buChar char="•"/>
        <a:defRPr sz="2994" kern="1200">
          <a:solidFill>
            <a:schemeClr val="tx1"/>
          </a:solidFill>
          <a:latin typeface="+mn-lt"/>
          <a:ea typeface="+mn-ea"/>
          <a:cs typeface="+mn-cs"/>
        </a:defRPr>
      </a:lvl1pPr>
      <a:lvl2pPr marL="691951" indent="-266135" algn="l" defTabSz="851631" rtl="0" eaLnBrk="1" latinLnBrk="0" hangingPunct="1">
        <a:spcBef>
          <a:spcPct val="20000"/>
        </a:spcBef>
        <a:buFont typeface="Arial" pitchFamily="34" charset="0"/>
        <a:buChar char="–"/>
        <a:defRPr sz="2567" kern="1200">
          <a:solidFill>
            <a:schemeClr val="tx1"/>
          </a:solidFill>
          <a:latin typeface="+mn-lt"/>
          <a:ea typeface="+mn-ea"/>
          <a:cs typeface="+mn-cs"/>
        </a:defRPr>
      </a:lvl2pPr>
      <a:lvl3pPr marL="1064540" indent="-212908" algn="l" defTabSz="851631" rtl="0" eaLnBrk="1" latinLnBrk="0" hangingPunct="1">
        <a:spcBef>
          <a:spcPct val="20000"/>
        </a:spcBef>
        <a:buFont typeface="Arial" pitchFamily="34" charset="0"/>
        <a:buChar char="•"/>
        <a:defRPr sz="2224" kern="1200">
          <a:solidFill>
            <a:schemeClr val="tx1"/>
          </a:solidFill>
          <a:latin typeface="+mn-lt"/>
          <a:ea typeface="+mn-ea"/>
          <a:cs typeface="+mn-cs"/>
        </a:defRPr>
      </a:lvl3pPr>
      <a:lvl4pPr marL="1490356" indent="-212908" algn="l" defTabSz="851631" rtl="0" eaLnBrk="1" latinLnBrk="0" hangingPunct="1">
        <a:spcBef>
          <a:spcPct val="20000"/>
        </a:spcBef>
        <a:buFont typeface="Arial" pitchFamily="34" charset="0"/>
        <a:buChar char="–"/>
        <a:defRPr sz="1882" kern="1200">
          <a:solidFill>
            <a:schemeClr val="tx1"/>
          </a:solidFill>
          <a:latin typeface="+mn-lt"/>
          <a:ea typeface="+mn-ea"/>
          <a:cs typeface="+mn-cs"/>
        </a:defRPr>
      </a:lvl4pPr>
      <a:lvl5pPr marL="1916171" indent="-212908" algn="l" defTabSz="851631" rtl="0" eaLnBrk="1" latinLnBrk="0" hangingPunct="1">
        <a:spcBef>
          <a:spcPct val="20000"/>
        </a:spcBef>
        <a:buFont typeface="Arial" pitchFamily="34" charset="0"/>
        <a:buChar char="»"/>
        <a:defRPr sz="1882" kern="1200">
          <a:solidFill>
            <a:schemeClr val="tx1"/>
          </a:solidFill>
          <a:latin typeface="+mn-lt"/>
          <a:ea typeface="+mn-ea"/>
          <a:cs typeface="+mn-cs"/>
        </a:defRPr>
      </a:lvl5pPr>
      <a:lvl6pPr marL="2341988" indent="-212908" algn="l" defTabSz="851631" rtl="0" eaLnBrk="1" latinLnBrk="0" hangingPunct="1">
        <a:spcBef>
          <a:spcPct val="20000"/>
        </a:spcBef>
        <a:buFont typeface="Arial" pitchFamily="34" charset="0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6pPr>
      <a:lvl7pPr marL="2767803" indent="-212908" algn="l" defTabSz="851631" rtl="0" eaLnBrk="1" latinLnBrk="0" hangingPunct="1">
        <a:spcBef>
          <a:spcPct val="20000"/>
        </a:spcBef>
        <a:buFont typeface="Arial" pitchFamily="34" charset="0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7pPr>
      <a:lvl8pPr marL="3193618" indent="-212908" algn="l" defTabSz="851631" rtl="0" eaLnBrk="1" latinLnBrk="0" hangingPunct="1">
        <a:spcBef>
          <a:spcPct val="20000"/>
        </a:spcBef>
        <a:buFont typeface="Arial" pitchFamily="34" charset="0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8pPr>
      <a:lvl9pPr marL="3619435" indent="-212908" algn="l" defTabSz="851631" rtl="0" eaLnBrk="1" latinLnBrk="0" hangingPunct="1">
        <a:spcBef>
          <a:spcPct val="20000"/>
        </a:spcBef>
        <a:buFont typeface="Arial" pitchFamily="34" charset="0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1pPr>
      <a:lvl2pPr marL="425816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2pPr>
      <a:lvl3pPr marL="851631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3pPr>
      <a:lvl4pPr marL="1277447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03264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29079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54895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80711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406527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415" userDrawn="1">
          <p15:clr>
            <a:srgbClr val="F26B43"/>
          </p15:clr>
        </p15:guide>
        <p15:guide id="2" pos="2448" userDrawn="1">
          <p15:clr>
            <a:srgbClr val="F26B43"/>
          </p15:clr>
        </p15:guide>
        <p15:guide id="3" orient="horz" pos="1906" userDrawn="1">
          <p15:clr>
            <a:srgbClr val="F26B43"/>
          </p15:clr>
        </p15:guide>
        <p15:guide id="4" orient="horz" pos="3163" userDrawn="1">
          <p15:clr>
            <a:srgbClr val="F26B43"/>
          </p15:clr>
        </p15:guide>
        <p15:guide id="5" orient="horz" pos="651" userDrawn="1">
          <p15:clr>
            <a:srgbClr val="F26B43"/>
          </p15:clr>
        </p15:guide>
        <p15:guide id="6" pos="2947" userDrawn="1">
          <p15:clr>
            <a:srgbClr val="F26B43"/>
          </p15:clr>
        </p15:guide>
        <p15:guide id="7" pos="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1356528" y="2122514"/>
            <a:ext cx="2463677" cy="687368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150000"/>
              </a:lnSpc>
              <a:defRPr/>
            </a:pP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Merideth</a:t>
            </a:r>
            <a:r>
              <a:rPr lang="en-US" sz="17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Balaguer</a:t>
            </a:r>
            <a: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</a:br>
            <a:r>
              <a:rPr lang="en-US" sz="1200" dirty="0" smtClean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>Universidad Ricardo Palma</a:t>
            </a: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85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610555" y="2131139"/>
            <a:ext cx="2463677" cy="687368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150000"/>
              </a:lnSpc>
              <a:defRPr/>
            </a:pP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Merideth</a:t>
            </a:r>
            <a:r>
              <a:rPr lang="en-US" sz="17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Balaguer</a:t>
            </a:r>
            <a: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</a:br>
            <a:r>
              <a:rPr lang="en-US" sz="1200" dirty="0" smtClean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>Universidad Ricardo Palma</a:t>
            </a: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85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356528" y="4103714"/>
            <a:ext cx="2463677" cy="687368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150000"/>
              </a:lnSpc>
              <a:defRPr/>
            </a:pP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Merideth</a:t>
            </a:r>
            <a:r>
              <a:rPr lang="en-US" sz="17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Balaguer</a:t>
            </a:r>
            <a: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</a:br>
            <a:r>
              <a:rPr lang="en-US" sz="1200" dirty="0" smtClean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>Universidad Ricardo Palma</a:t>
            </a: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85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4610555" y="4112339"/>
            <a:ext cx="2463677" cy="687368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150000"/>
              </a:lnSpc>
              <a:defRPr/>
            </a:pP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Merideth</a:t>
            </a:r>
            <a:r>
              <a:rPr lang="en-US" sz="17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Balaguer</a:t>
            </a:r>
            <a: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</a:br>
            <a:r>
              <a:rPr lang="en-US" sz="1200" dirty="0" smtClean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>Universidad Ricardo Palma</a:t>
            </a: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85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356528" y="6084914"/>
            <a:ext cx="2463677" cy="687368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150000"/>
              </a:lnSpc>
              <a:defRPr/>
            </a:pP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Merideth</a:t>
            </a:r>
            <a:r>
              <a:rPr lang="en-US" sz="17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Balaguer</a:t>
            </a:r>
            <a: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</a:br>
            <a:r>
              <a:rPr lang="en-US" sz="1200" dirty="0" smtClean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>Universidad Ricardo Palma</a:t>
            </a: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85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4610555" y="6093539"/>
            <a:ext cx="2463677" cy="687368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150000"/>
              </a:lnSpc>
              <a:defRPr/>
            </a:pP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Merideth</a:t>
            </a:r>
            <a:r>
              <a:rPr lang="en-US" sz="17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Balaguer</a:t>
            </a:r>
            <a: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</a:br>
            <a:r>
              <a:rPr lang="en-US" sz="1200" dirty="0" smtClean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>Universidad Ricardo Palma</a:t>
            </a: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85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1371042" y="8074739"/>
            <a:ext cx="2463677" cy="687368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150000"/>
              </a:lnSpc>
              <a:defRPr/>
            </a:pP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Merideth</a:t>
            </a:r>
            <a:r>
              <a:rPr lang="en-US" sz="17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Balaguer</a:t>
            </a:r>
            <a: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</a:br>
            <a:r>
              <a:rPr lang="en-US" sz="1200" dirty="0" smtClean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>Universidad Ricardo Palma</a:t>
            </a: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85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4625069" y="8083364"/>
            <a:ext cx="2463677" cy="687368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150000"/>
              </a:lnSpc>
              <a:defRPr/>
            </a:pP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Merideth</a:t>
            </a:r>
            <a:r>
              <a:rPr lang="en-US" sz="17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Balaguer</a:t>
            </a:r>
            <a: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</a:br>
            <a:r>
              <a:rPr lang="en-US" sz="1200" dirty="0" smtClean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>Universidad Ricardo Palma</a:t>
            </a: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85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82DA10EFED7048B5576CB53B13DE67" ma:contentTypeVersion="0" ma:contentTypeDescription="Create a new document." ma:contentTypeScope="" ma:versionID="b1d1026937ba44e634e9c350c6d7f9e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19afc93dc41c3b7c42ce3fa64da251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D64678-FB6F-40A1-8488-22F9D80C9BE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6B29474-96FE-431C-B364-536562BD326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4D63D6-7CDD-4E1E-A3B4-9655F98B49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16</Words>
  <Application>Microsoft Office PowerPoint</Application>
  <PresentationFormat>Personalizado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Presentación de PowerPoint</vt:lpstr>
    </vt:vector>
  </TitlesOfParts>
  <Company>INTERNATIONAL POTATO CENTER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Pamela K. Anderson</dc:title>
  <dc:creator>ifernandez</dc:creator>
  <cp:lastModifiedBy>Cecilias</cp:lastModifiedBy>
  <cp:revision>27</cp:revision>
  <dcterms:created xsi:type="dcterms:W3CDTF">2012-08-23T13:08:16Z</dcterms:created>
  <dcterms:modified xsi:type="dcterms:W3CDTF">2020-04-30T14:09:52Z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0x0101006482DA10EFED7048B5576CB53B13DE67</vt:lpwstr>
  </property>
  <property fmtid="{D5CDD505-2E9C-101B-9397-08002B2CF9AE}" pid="3" name="Order">
    <vt:r8>471200</vt:r8>
  </property>
</Properties>
</file>