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6"/>
  </p:notesMasterIdLst>
  <p:sldIdLst>
    <p:sldId id="256" r:id="rId5"/>
  </p:sldIdLst>
  <p:sldSz cx="7772400" cy="10058400"/>
  <p:notesSz cx="6881813" cy="9296400"/>
  <p:defaultTextStyle>
    <a:defPPr>
      <a:defRPr lang="en-US"/>
    </a:defPPr>
    <a:lvl1pPr marL="0" algn="l" defTabSz="972402" rtl="0" eaLnBrk="1" latinLnBrk="0" hangingPunct="1">
      <a:defRPr sz="1953" kern="1200">
        <a:solidFill>
          <a:schemeClr val="tx1"/>
        </a:solidFill>
        <a:latin typeface="+mn-lt"/>
        <a:ea typeface="+mn-ea"/>
        <a:cs typeface="+mn-cs"/>
      </a:defRPr>
    </a:lvl1pPr>
    <a:lvl2pPr marL="486201" algn="l" defTabSz="972402" rtl="0" eaLnBrk="1" latinLnBrk="0" hangingPunct="1">
      <a:defRPr sz="1953" kern="1200">
        <a:solidFill>
          <a:schemeClr val="tx1"/>
        </a:solidFill>
        <a:latin typeface="+mn-lt"/>
        <a:ea typeface="+mn-ea"/>
        <a:cs typeface="+mn-cs"/>
      </a:defRPr>
    </a:lvl2pPr>
    <a:lvl3pPr marL="972402" algn="l" defTabSz="972402" rtl="0" eaLnBrk="1" latinLnBrk="0" hangingPunct="1">
      <a:defRPr sz="1953" kern="1200">
        <a:solidFill>
          <a:schemeClr val="tx1"/>
        </a:solidFill>
        <a:latin typeface="+mn-lt"/>
        <a:ea typeface="+mn-ea"/>
        <a:cs typeface="+mn-cs"/>
      </a:defRPr>
    </a:lvl3pPr>
    <a:lvl4pPr marL="1458603" algn="l" defTabSz="972402" rtl="0" eaLnBrk="1" latinLnBrk="0" hangingPunct="1">
      <a:defRPr sz="1953" kern="1200">
        <a:solidFill>
          <a:schemeClr val="tx1"/>
        </a:solidFill>
        <a:latin typeface="+mn-lt"/>
        <a:ea typeface="+mn-ea"/>
        <a:cs typeface="+mn-cs"/>
      </a:defRPr>
    </a:lvl4pPr>
    <a:lvl5pPr marL="1944805" algn="l" defTabSz="972402" rtl="0" eaLnBrk="1" latinLnBrk="0" hangingPunct="1">
      <a:defRPr sz="1953" kern="1200">
        <a:solidFill>
          <a:schemeClr val="tx1"/>
        </a:solidFill>
        <a:latin typeface="+mn-lt"/>
        <a:ea typeface="+mn-ea"/>
        <a:cs typeface="+mn-cs"/>
      </a:defRPr>
    </a:lvl5pPr>
    <a:lvl6pPr marL="2431005" algn="l" defTabSz="972402" rtl="0" eaLnBrk="1" latinLnBrk="0" hangingPunct="1">
      <a:defRPr sz="1953" kern="1200">
        <a:solidFill>
          <a:schemeClr val="tx1"/>
        </a:solidFill>
        <a:latin typeface="+mn-lt"/>
        <a:ea typeface="+mn-ea"/>
        <a:cs typeface="+mn-cs"/>
      </a:defRPr>
    </a:lvl6pPr>
    <a:lvl7pPr marL="2917207" algn="l" defTabSz="972402" rtl="0" eaLnBrk="1" latinLnBrk="0" hangingPunct="1">
      <a:defRPr sz="1953" kern="1200">
        <a:solidFill>
          <a:schemeClr val="tx1"/>
        </a:solidFill>
        <a:latin typeface="+mn-lt"/>
        <a:ea typeface="+mn-ea"/>
        <a:cs typeface="+mn-cs"/>
      </a:defRPr>
    </a:lvl7pPr>
    <a:lvl8pPr marL="3403407" algn="l" defTabSz="972402" rtl="0" eaLnBrk="1" latinLnBrk="0" hangingPunct="1">
      <a:defRPr sz="1953" kern="1200">
        <a:solidFill>
          <a:schemeClr val="tx1"/>
        </a:solidFill>
        <a:latin typeface="+mn-lt"/>
        <a:ea typeface="+mn-ea"/>
        <a:cs typeface="+mn-cs"/>
      </a:defRPr>
    </a:lvl8pPr>
    <a:lvl9pPr marL="3889610" algn="l" defTabSz="972402" rtl="0" eaLnBrk="1" latinLnBrk="0" hangingPunct="1">
      <a:defRPr sz="195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16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D2E00"/>
    <a:srgbClr val="660033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3" d="100"/>
          <a:sy n="73" d="100"/>
        </p:scale>
        <p:origin x="2928" y="78"/>
      </p:cViewPr>
      <p:guideLst/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howGuides="1">
      <p:cViewPr varScale="1">
        <p:scale>
          <a:sx n="68" d="100"/>
          <a:sy n="68" d="100"/>
        </p:scale>
        <p:origin x="-2778" y="-90"/>
      </p:cViewPr>
      <p:guideLst>
        <p:guide orient="horz" pos="2928"/>
        <p:guide pos="2168"/>
      </p:guideLst>
    </p:cSldViewPr>
  </p:notesViewPr>
  <p:gridSpacing cx="72237" cy="72237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2437" tIns="46219" rIns="92437" bIns="4621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101" y="0"/>
            <a:ext cx="2982119" cy="464820"/>
          </a:xfrm>
          <a:prstGeom prst="rect">
            <a:avLst/>
          </a:prstGeom>
        </p:spPr>
        <p:txBody>
          <a:bodyPr vert="horz" lIns="92437" tIns="46219" rIns="92437" bIns="46219" rtlCol="0"/>
          <a:lstStyle>
            <a:lvl1pPr algn="r">
              <a:defRPr sz="1200"/>
            </a:lvl1pPr>
          </a:lstStyle>
          <a:p>
            <a:fld id="{06AD6607-38A4-45DA-B09F-84EBDBF98283}" type="datetimeFigureOut">
              <a:rPr lang="en-US" smtClean="0"/>
              <a:pPr/>
              <a:t>4/30/2020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095500" y="698500"/>
            <a:ext cx="2690813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37" tIns="46219" rIns="92437" bIns="4621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2" y="4415790"/>
            <a:ext cx="5505450" cy="4183380"/>
          </a:xfrm>
          <a:prstGeom prst="rect">
            <a:avLst/>
          </a:prstGeom>
        </p:spPr>
        <p:txBody>
          <a:bodyPr vert="horz" lIns="92437" tIns="46219" rIns="92437" bIns="4621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2437" tIns="46219" rIns="92437" bIns="4621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101" y="8829967"/>
            <a:ext cx="2982119" cy="464820"/>
          </a:xfrm>
          <a:prstGeom prst="rect">
            <a:avLst/>
          </a:prstGeom>
        </p:spPr>
        <p:txBody>
          <a:bodyPr vert="horz" lIns="92437" tIns="46219" rIns="92437" bIns="46219" rtlCol="0" anchor="b"/>
          <a:lstStyle>
            <a:lvl1pPr algn="r">
              <a:defRPr sz="1200"/>
            </a:lvl1pPr>
          </a:lstStyle>
          <a:p>
            <a:fld id="{F8F3D257-ABEC-4CDF-88D3-E5D552A4DE19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1446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893203" rtl="0" eaLnBrk="1" latinLnBrk="0" hangingPunct="1">
      <a:defRPr sz="1172" kern="1200">
        <a:solidFill>
          <a:schemeClr val="tx1"/>
        </a:solidFill>
        <a:latin typeface="+mn-lt"/>
        <a:ea typeface="+mn-ea"/>
        <a:cs typeface="+mn-cs"/>
      </a:defRPr>
    </a:lvl1pPr>
    <a:lvl2pPr marL="446601" algn="l" defTabSz="893203" rtl="0" eaLnBrk="1" latinLnBrk="0" hangingPunct="1">
      <a:defRPr sz="1172" kern="1200">
        <a:solidFill>
          <a:schemeClr val="tx1"/>
        </a:solidFill>
        <a:latin typeface="+mn-lt"/>
        <a:ea typeface="+mn-ea"/>
        <a:cs typeface="+mn-cs"/>
      </a:defRPr>
    </a:lvl2pPr>
    <a:lvl3pPr marL="893203" algn="l" defTabSz="893203" rtl="0" eaLnBrk="1" latinLnBrk="0" hangingPunct="1">
      <a:defRPr sz="1172" kern="1200">
        <a:solidFill>
          <a:schemeClr val="tx1"/>
        </a:solidFill>
        <a:latin typeface="+mn-lt"/>
        <a:ea typeface="+mn-ea"/>
        <a:cs typeface="+mn-cs"/>
      </a:defRPr>
    </a:lvl3pPr>
    <a:lvl4pPr marL="1339805" algn="l" defTabSz="893203" rtl="0" eaLnBrk="1" latinLnBrk="0" hangingPunct="1">
      <a:defRPr sz="1172" kern="1200">
        <a:solidFill>
          <a:schemeClr val="tx1"/>
        </a:solidFill>
        <a:latin typeface="+mn-lt"/>
        <a:ea typeface="+mn-ea"/>
        <a:cs typeface="+mn-cs"/>
      </a:defRPr>
    </a:lvl4pPr>
    <a:lvl5pPr marL="1786407" algn="l" defTabSz="893203" rtl="0" eaLnBrk="1" latinLnBrk="0" hangingPunct="1">
      <a:defRPr sz="1172" kern="1200">
        <a:solidFill>
          <a:schemeClr val="tx1"/>
        </a:solidFill>
        <a:latin typeface="+mn-lt"/>
        <a:ea typeface="+mn-ea"/>
        <a:cs typeface="+mn-cs"/>
      </a:defRPr>
    </a:lvl5pPr>
    <a:lvl6pPr marL="2233008" algn="l" defTabSz="893203" rtl="0" eaLnBrk="1" latinLnBrk="0" hangingPunct="1">
      <a:defRPr sz="1172" kern="1200">
        <a:solidFill>
          <a:schemeClr val="tx1"/>
        </a:solidFill>
        <a:latin typeface="+mn-lt"/>
        <a:ea typeface="+mn-ea"/>
        <a:cs typeface="+mn-cs"/>
      </a:defRPr>
    </a:lvl6pPr>
    <a:lvl7pPr marL="2679610" algn="l" defTabSz="893203" rtl="0" eaLnBrk="1" latinLnBrk="0" hangingPunct="1">
      <a:defRPr sz="1172" kern="1200">
        <a:solidFill>
          <a:schemeClr val="tx1"/>
        </a:solidFill>
        <a:latin typeface="+mn-lt"/>
        <a:ea typeface="+mn-ea"/>
        <a:cs typeface="+mn-cs"/>
      </a:defRPr>
    </a:lvl7pPr>
    <a:lvl8pPr marL="3126212" algn="l" defTabSz="893203" rtl="0" eaLnBrk="1" latinLnBrk="0" hangingPunct="1">
      <a:defRPr sz="1172" kern="1200">
        <a:solidFill>
          <a:schemeClr val="tx1"/>
        </a:solidFill>
        <a:latin typeface="+mn-lt"/>
        <a:ea typeface="+mn-ea"/>
        <a:cs typeface="+mn-cs"/>
      </a:defRPr>
    </a:lvl8pPr>
    <a:lvl9pPr marL="3572814" algn="l" defTabSz="893203" rtl="0" eaLnBrk="1" latinLnBrk="0" hangingPunct="1">
      <a:defRPr sz="1172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extLst>
    <p:ext uri="{DCECCB84-F9BA-43D5-87BE-67443E8EF086}">
      <p15:sldGuideLst xmlns:p15="http://schemas.microsoft.com/office/powerpoint/2012/main">
        <p15:guide id="1" pos="4489" userDrawn="1">
          <p15:clr>
            <a:srgbClr val="FBAE40"/>
          </p15:clr>
        </p15:guide>
        <p15:guide id="2" pos="407" userDrawn="1">
          <p15:clr>
            <a:srgbClr val="FBAE40"/>
          </p15:clr>
        </p15:guide>
        <p15:guide id="3" orient="horz" pos="5776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9117" y="1445741"/>
            <a:ext cx="2344842" cy="728933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1185" y="1458128"/>
            <a:ext cx="2344842" cy="728933"/>
          </a:xfrm>
          <a:prstGeom prst="rect">
            <a:avLst/>
          </a:prstGeom>
        </p:spPr>
      </p:pic>
      <p:pic>
        <p:nvPicPr>
          <p:cNvPr id="11" name="Imagen 10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9117" y="5572856"/>
            <a:ext cx="2344842" cy="728933"/>
          </a:xfrm>
          <a:prstGeom prst="rect">
            <a:avLst/>
          </a:prstGeom>
        </p:spPr>
      </p:pic>
      <p:pic>
        <p:nvPicPr>
          <p:cNvPr id="12" name="Imagen 11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1185" y="5585243"/>
            <a:ext cx="2344842" cy="728933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851631" rtl="0" eaLnBrk="1" latinLnBrk="0" hangingPunct="1">
        <a:spcBef>
          <a:spcPct val="0"/>
        </a:spcBef>
        <a:buNone/>
        <a:defRPr sz="410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19362" indent="-319362" algn="l" defTabSz="851631" rtl="0" eaLnBrk="1" latinLnBrk="0" hangingPunct="1">
        <a:spcBef>
          <a:spcPct val="20000"/>
        </a:spcBef>
        <a:buFont typeface="Arial" pitchFamily="34" charset="0"/>
        <a:buChar char="•"/>
        <a:defRPr sz="2994" kern="1200">
          <a:solidFill>
            <a:schemeClr val="tx1"/>
          </a:solidFill>
          <a:latin typeface="+mn-lt"/>
          <a:ea typeface="+mn-ea"/>
          <a:cs typeface="+mn-cs"/>
        </a:defRPr>
      </a:lvl1pPr>
      <a:lvl2pPr marL="691951" indent="-266135" algn="l" defTabSz="851631" rtl="0" eaLnBrk="1" latinLnBrk="0" hangingPunct="1">
        <a:spcBef>
          <a:spcPct val="20000"/>
        </a:spcBef>
        <a:buFont typeface="Arial" pitchFamily="34" charset="0"/>
        <a:buChar char="–"/>
        <a:defRPr sz="2567" kern="1200">
          <a:solidFill>
            <a:schemeClr val="tx1"/>
          </a:solidFill>
          <a:latin typeface="+mn-lt"/>
          <a:ea typeface="+mn-ea"/>
          <a:cs typeface="+mn-cs"/>
        </a:defRPr>
      </a:lvl2pPr>
      <a:lvl3pPr marL="1064540" indent="-212908" algn="l" defTabSz="851631" rtl="0" eaLnBrk="1" latinLnBrk="0" hangingPunct="1">
        <a:spcBef>
          <a:spcPct val="20000"/>
        </a:spcBef>
        <a:buFont typeface="Arial" pitchFamily="34" charset="0"/>
        <a:buChar char="•"/>
        <a:defRPr sz="2224" kern="1200">
          <a:solidFill>
            <a:schemeClr val="tx1"/>
          </a:solidFill>
          <a:latin typeface="+mn-lt"/>
          <a:ea typeface="+mn-ea"/>
          <a:cs typeface="+mn-cs"/>
        </a:defRPr>
      </a:lvl3pPr>
      <a:lvl4pPr marL="1490356" indent="-212908" algn="l" defTabSz="851631" rtl="0" eaLnBrk="1" latinLnBrk="0" hangingPunct="1">
        <a:spcBef>
          <a:spcPct val="20000"/>
        </a:spcBef>
        <a:buFont typeface="Arial" pitchFamily="34" charset="0"/>
        <a:buChar char="–"/>
        <a:defRPr sz="1882" kern="1200">
          <a:solidFill>
            <a:schemeClr val="tx1"/>
          </a:solidFill>
          <a:latin typeface="+mn-lt"/>
          <a:ea typeface="+mn-ea"/>
          <a:cs typeface="+mn-cs"/>
        </a:defRPr>
      </a:lvl4pPr>
      <a:lvl5pPr marL="1916171" indent="-212908" algn="l" defTabSz="851631" rtl="0" eaLnBrk="1" latinLnBrk="0" hangingPunct="1">
        <a:spcBef>
          <a:spcPct val="20000"/>
        </a:spcBef>
        <a:buFont typeface="Arial" pitchFamily="34" charset="0"/>
        <a:buChar char="»"/>
        <a:defRPr sz="1882" kern="1200">
          <a:solidFill>
            <a:schemeClr val="tx1"/>
          </a:solidFill>
          <a:latin typeface="+mn-lt"/>
          <a:ea typeface="+mn-ea"/>
          <a:cs typeface="+mn-cs"/>
        </a:defRPr>
      </a:lvl5pPr>
      <a:lvl6pPr marL="2341988" indent="-212908" algn="l" defTabSz="851631" rtl="0" eaLnBrk="1" latinLnBrk="0" hangingPunct="1">
        <a:spcBef>
          <a:spcPct val="20000"/>
        </a:spcBef>
        <a:buFont typeface="Arial" pitchFamily="34" charset="0"/>
        <a:buChar char="•"/>
        <a:defRPr sz="1882" kern="1200">
          <a:solidFill>
            <a:schemeClr val="tx1"/>
          </a:solidFill>
          <a:latin typeface="+mn-lt"/>
          <a:ea typeface="+mn-ea"/>
          <a:cs typeface="+mn-cs"/>
        </a:defRPr>
      </a:lvl6pPr>
      <a:lvl7pPr marL="2767803" indent="-212908" algn="l" defTabSz="851631" rtl="0" eaLnBrk="1" latinLnBrk="0" hangingPunct="1">
        <a:spcBef>
          <a:spcPct val="20000"/>
        </a:spcBef>
        <a:buFont typeface="Arial" pitchFamily="34" charset="0"/>
        <a:buChar char="•"/>
        <a:defRPr sz="1882" kern="1200">
          <a:solidFill>
            <a:schemeClr val="tx1"/>
          </a:solidFill>
          <a:latin typeface="+mn-lt"/>
          <a:ea typeface="+mn-ea"/>
          <a:cs typeface="+mn-cs"/>
        </a:defRPr>
      </a:lvl7pPr>
      <a:lvl8pPr marL="3193618" indent="-212908" algn="l" defTabSz="851631" rtl="0" eaLnBrk="1" latinLnBrk="0" hangingPunct="1">
        <a:spcBef>
          <a:spcPct val="20000"/>
        </a:spcBef>
        <a:buFont typeface="Arial" pitchFamily="34" charset="0"/>
        <a:buChar char="•"/>
        <a:defRPr sz="1882" kern="1200">
          <a:solidFill>
            <a:schemeClr val="tx1"/>
          </a:solidFill>
          <a:latin typeface="+mn-lt"/>
          <a:ea typeface="+mn-ea"/>
          <a:cs typeface="+mn-cs"/>
        </a:defRPr>
      </a:lvl8pPr>
      <a:lvl9pPr marL="3619435" indent="-212908" algn="l" defTabSz="851631" rtl="0" eaLnBrk="1" latinLnBrk="0" hangingPunct="1">
        <a:spcBef>
          <a:spcPct val="20000"/>
        </a:spcBef>
        <a:buFont typeface="Arial" pitchFamily="34" charset="0"/>
        <a:buChar char="•"/>
        <a:defRPr sz="188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51631" rtl="0" eaLnBrk="1" latinLnBrk="0" hangingPunct="1">
        <a:defRPr sz="1711" kern="1200">
          <a:solidFill>
            <a:schemeClr val="tx1"/>
          </a:solidFill>
          <a:latin typeface="+mn-lt"/>
          <a:ea typeface="+mn-ea"/>
          <a:cs typeface="+mn-cs"/>
        </a:defRPr>
      </a:lvl1pPr>
      <a:lvl2pPr marL="425816" algn="l" defTabSz="851631" rtl="0" eaLnBrk="1" latinLnBrk="0" hangingPunct="1">
        <a:defRPr sz="1711" kern="1200">
          <a:solidFill>
            <a:schemeClr val="tx1"/>
          </a:solidFill>
          <a:latin typeface="+mn-lt"/>
          <a:ea typeface="+mn-ea"/>
          <a:cs typeface="+mn-cs"/>
        </a:defRPr>
      </a:lvl2pPr>
      <a:lvl3pPr marL="851631" algn="l" defTabSz="851631" rtl="0" eaLnBrk="1" latinLnBrk="0" hangingPunct="1">
        <a:defRPr sz="1711" kern="1200">
          <a:solidFill>
            <a:schemeClr val="tx1"/>
          </a:solidFill>
          <a:latin typeface="+mn-lt"/>
          <a:ea typeface="+mn-ea"/>
          <a:cs typeface="+mn-cs"/>
        </a:defRPr>
      </a:lvl3pPr>
      <a:lvl4pPr marL="1277447" algn="l" defTabSz="851631" rtl="0" eaLnBrk="1" latinLnBrk="0" hangingPunct="1">
        <a:defRPr sz="1711" kern="1200">
          <a:solidFill>
            <a:schemeClr val="tx1"/>
          </a:solidFill>
          <a:latin typeface="+mn-lt"/>
          <a:ea typeface="+mn-ea"/>
          <a:cs typeface="+mn-cs"/>
        </a:defRPr>
      </a:lvl4pPr>
      <a:lvl5pPr marL="1703264" algn="l" defTabSz="851631" rtl="0" eaLnBrk="1" latinLnBrk="0" hangingPunct="1">
        <a:defRPr sz="1711" kern="1200">
          <a:solidFill>
            <a:schemeClr val="tx1"/>
          </a:solidFill>
          <a:latin typeface="+mn-lt"/>
          <a:ea typeface="+mn-ea"/>
          <a:cs typeface="+mn-cs"/>
        </a:defRPr>
      </a:lvl5pPr>
      <a:lvl6pPr marL="2129079" algn="l" defTabSz="851631" rtl="0" eaLnBrk="1" latinLnBrk="0" hangingPunct="1">
        <a:defRPr sz="1711" kern="1200">
          <a:solidFill>
            <a:schemeClr val="tx1"/>
          </a:solidFill>
          <a:latin typeface="+mn-lt"/>
          <a:ea typeface="+mn-ea"/>
          <a:cs typeface="+mn-cs"/>
        </a:defRPr>
      </a:lvl6pPr>
      <a:lvl7pPr marL="2554895" algn="l" defTabSz="851631" rtl="0" eaLnBrk="1" latinLnBrk="0" hangingPunct="1">
        <a:defRPr sz="1711" kern="1200">
          <a:solidFill>
            <a:schemeClr val="tx1"/>
          </a:solidFill>
          <a:latin typeface="+mn-lt"/>
          <a:ea typeface="+mn-ea"/>
          <a:cs typeface="+mn-cs"/>
        </a:defRPr>
      </a:lvl7pPr>
      <a:lvl8pPr marL="2980711" algn="l" defTabSz="851631" rtl="0" eaLnBrk="1" latinLnBrk="0" hangingPunct="1">
        <a:defRPr sz="1711" kern="1200">
          <a:solidFill>
            <a:schemeClr val="tx1"/>
          </a:solidFill>
          <a:latin typeface="+mn-lt"/>
          <a:ea typeface="+mn-ea"/>
          <a:cs typeface="+mn-cs"/>
        </a:defRPr>
      </a:lvl8pPr>
      <a:lvl9pPr marL="3406527" algn="l" defTabSz="851631" rtl="0" eaLnBrk="1" latinLnBrk="0" hangingPunct="1">
        <a:defRPr sz="171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168" userDrawn="1">
          <p15:clr>
            <a:srgbClr val="F26B43"/>
          </p15:clr>
        </p15:guide>
        <p15:guide id="2" pos="2448" userDrawn="1">
          <p15:clr>
            <a:srgbClr val="F26B43"/>
          </p15:clr>
        </p15:guide>
        <p15:guide id="3" orient="horz" pos="1331" userDrawn="1">
          <p15:clr>
            <a:srgbClr val="F26B43"/>
          </p15:clr>
        </p15:guide>
        <p15:guide id="4" orient="horz" pos="5768" userDrawn="1">
          <p15:clr>
            <a:srgbClr val="F26B43"/>
          </p15:clr>
        </p15:guide>
        <p15:guide id="5" pos="4489" userDrawn="1">
          <p15:clr>
            <a:srgbClr val="F26B43"/>
          </p15:clr>
        </p15:guide>
        <p15:guide id="6" pos="407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1" name="Conector recto 30"/>
          <p:cNvCxnSpPr/>
          <p:nvPr/>
        </p:nvCxnSpPr>
        <p:spPr>
          <a:xfrm>
            <a:off x="1568223" y="8210550"/>
            <a:ext cx="1945686" cy="0"/>
          </a:xfrm>
          <a:prstGeom prst="line">
            <a:avLst/>
          </a:prstGeom>
          <a:ln>
            <a:solidFill>
              <a:srgbClr val="5D2E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itle 1"/>
          <p:cNvSpPr txBox="1">
            <a:spLocks/>
          </p:cNvSpPr>
          <p:nvPr/>
        </p:nvSpPr>
        <p:spPr>
          <a:xfrm>
            <a:off x="1472376" y="7259843"/>
            <a:ext cx="1819463" cy="950707"/>
          </a:xfrm>
          <a:prstGeom prst="rect">
            <a:avLst/>
          </a:prstGeom>
        </p:spPr>
        <p:txBody>
          <a:bodyPr lIns="78224" tIns="39111" rIns="78224" bIns="39111">
            <a:noAutofit/>
          </a:bodyPr>
          <a:lstStyle/>
          <a:p>
            <a:pPr defTabSz="851631">
              <a:defRPr/>
            </a:pPr>
            <a:r>
              <a:rPr lang="en-US" sz="2600" b="1" dirty="0" smtClean="0">
                <a:solidFill>
                  <a:srgbClr val="5D2E00"/>
                </a:solidFill>
                <a:latin typeface="Arial Black" panose="020B0A04020102020204" pitchFamily="34" charset="0"/>
                <a:ea typeface="+mj-ea"/>
                <a:cs typeface="+mj-cs"/>
              </a:rPr>
              <a:t>Roberto</a:t>
            </a:r>
          </a:p>
          <a:p>
            <a:pPr defTabSz="851631">
              <a:defRPr/>
            </a:pPr>
            <a:r>
              <a:rPr lang="en-US" sz="2600" b="1" dirty="0" err="1" smtClean="0">
                <a:solidFill>
                  <a:srgbClr val="5D2E00"/>
                </a:solidFill>
                <a:latin typeface="Arial Black" panose="020B0A04020102020204" pitchFamily="34" charset="0"/>
                <a:ea typeface="+mj-ea"/>
                <a:cs typeface="+mj-cs"/>
              </a:rPr>
              <a:t>Ackaktia</a:t>
            </a:r>
            <a:endParaRPr lang="en-US" sz="2600" dirty="0">
              <a:solidFill>
                <a:srgbClr val="5D2E00"/>
              </a:solidFill>
              <a:latin typeface="Arial" charset="0"/>
              <a:ea typeface="+mj-ea"/>
              <a:cs typeface="+mj-cs"/>
            </a:endParaRPr>
          </a:p>
        </p:txBody>
      </p:sp>
      <p:sp>
        <p:nvSpPr>
          <p:cNvPr id="39" name="Title 1"/>
          <p:cNvSpPr txBox="1">
            <a:spLocks/>
          </p:cNvSpPr>
          <p:nvPr/>
        </p:nvSpPr>
        <p:spPr>
          <a:xfrm>
            <a:off x="4645649" y="8210550"/>
            <a:ext cx="2316854" cy="379274"/>
          </a:xfrm>
          <a:prstGeom prst="rect">
            <a:avLst/>
          </a:prstGeom>
        </p:spPr>
        <p:txBody>
          <a:bodyPr lIns="78224" tIns="39111" rIns="78224" bIns="39111">
            <a:noAutofit/>
          </a:bodyPr>
          <a:lstStyle/>
          <a:p>
            <a:pPr defTabSz="851631">
              <a:lnSpc>
                <a:spcPct val="200000"/>
              </a:lnSpc>
              <a:defRPr/>
            </a:pPr>
            <a:r>
              <a:rPr lang="en-US" sz="1400" dirty="0" smtClean="0">
                <a:solidFill>
                  <a:srgbClr val="5D2E00"/>
                </a:solidFill>
                <a:ea typeface="+mj-ea"/>
                <a:cs typeface="+mj-cs"/>
              </a:rPr>
              <a:t>Universidad </a:t>
            </a:r>
            <a:r>
              <a:rPr lang="en-US" sz="1400" dirty="0">
                <a:solidFill>
                  <a:srgbClr val="5D2E00"/>
                </a:solidFill>
                <a:ea typeface="+mj-ea"/>
                <a:cs typeface="+mj-cs"/>
              </a:rPr>
              <a:t>Ricardo Palma</a:t>
            </a:r>
          </a:p>
          <a:p>
            <a:pPr defTabSz="851631">
              <a:lnSpc>
                <a:spcPct val="150000"/>
              </a:lnSpc>
              <a:spcBef>
                <a:spcPts val="3600"/>
              </a:spcBef>
              <a:defRPr/>
            </a:pPr>
            <a:endParaRPr lang="en-US" sz="1000" b="1" dirty="0">
              <a:ea typeface="+mj-ea"/>
              <a:cs typeface="Arial" pitchFamily="34" charset="0"/>
            </a:endParaRPr>
          </a:p>
        </p:txBody>
      </p:sp>
      <p:cxnSp>
        <p:nvCxnSpPr>
          <p:cNvPr id="40" name="Conector recto 39"/>
          <p:cNvCxnSpPr/>
          <p:nvPr/>
        </p:nvCxnSpPr>
        <p:spPr>
          <a:xfrm>
            <a:off x="4743315" y="8210550"/>
            <a:ext cx="2051414" cy="0"/>
          </a:xfrm>
          <a:prstGeom prst="line">
            <a:avLst/>
          </a:prstGeom>
          <a:ln>
            <a:solidFill>
              <a:srgbClr val="5D2E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itle 1"/>
          <p:cNvSpPr txBox="1">
            <a:spLocks/>
          </p:cNvSpPr>
          <p:nvPr/>
        </p:nvSpPr>
        <p:spPr>
          <a:xfrm>
            <a:off x="4647468" y="7259843"/>
            <a:ext cx="1819463" cy="950707"/>
          </a:xfrm>
          <a:prstGeom prst="rect">
            <a:avLst/>
          </a:prstGeom>
        </p:spPr>
        <p:txBody>
          <a:bodyPr lIns="78224" tIns="39111" rIns="78224" bIns="39111">
            <a:noAutofit/>
          </a:bodyPr>
          <a:lstStyle/>
          <a:p>
            <a:pPr defTabSz="851631">
              <a:defRPr/>
            </a:pPr>
            <a:r>
              <a:rPr lang="en-US" sz="2600" b="1" dirty="0" smtClean="0">
                <a:solidFill>
                  <a:srgbClr val="5D2E00"/>
                </a:solidFill>
                <a:latin typeface="Arial Black" panose="020B0A04020102020204" pitchFamily="34" charset="0"/>
                <a:ea typeface="+mj-ea"/>
                <a:cs typeface="+mj-cs"/>
              </a:rPr>
              <a:t>Roberto</a:t>
            </a:r>
          </a:p>
          <a:p>
            <a:pPr defTabSz="851631">
              <a:defRPr/>
            </a:pPr>
            <a:r>
              <a:rPr lang="en-US" sz="2600" b="1" dirty="0" err="1" smtClean="0">
                <a:solidFill>
                  <a:srgbClr val="5D2E00"/>
                </a:solidFill>
                <a:latin typeface="Arial Black" panose="020B0A04020102020204" pitchFamily="34" charset="0"/>
                <a:ea typeface="+mj-ea"/>
                <a:cs typeface="+mj-cs"/>
              </a:rPr>
              <a:t>Ackaktia</a:t>
            </a:r>
            <a:endParaRPr lang="en-US" sz="2600" dirty="0">
              <a:solidFill>
                <a:srgbClr val="5D2E00"/>
              </a:solidFill>
              <a:latin typeface="Arial" charset="0"/>
              <a:ea typeface="+mj-ea"/>
              <a:cs typeface="+mj-cs"/>
            </a:endParaRPr>
          </a:p>
        </p:txBody>
      </p:sp>
      <p:sp>
        <p:nvSpPr>
          <p:cNvPr id="42" name="Title 1"/>
          <p:cNvSpPr txBox="1">
            <a:spLocks/>
          </p:cNvSpPr>
          <p:nvPr/>
        </p:nvSpPr>
        <p:spPr>
          <a:xfrm>
            <a:off x="1472376" y="8210550"/>
            <a:ext cx="2316854" cy="379274"/>
          </a:xfrm>
          <a:prstGeom prst="rect">
            <a:avLst/>
          </a:prstGeom>
        </p:spPr>
        <p:txBody>
          <a:bodyPr lIns="78224" tIns="39111" rIns="78224" bIns="39111">
            <a:noAutofit/>
          </a:bodyPr>
          <a:lstStyle/>
          <a:p>
            <a:pPr defTabSz="851631">
              <a:lnSpc>
                <a:spcPct val="200000"/>
              </a:lnSpc>
              <a:defRPr/>
            </a:pPr>
            <a:r>
              <a:rPr lang="en-US" sz="1400" dirty="0" smtClean="0">
                <a:solidFill>
                  <a:srgbClr val="5D2E00"/>
                </a:solidFill>
                <a:ea typeface="+mj-ea"/>
                <a:cs typeface="+mj-cs"/>
              </a:rPr>
              <a:t>Universidad </a:t>
            </a:r>
            <a:r>
              <a:rPr lang="en-US" sz="1400" dirty="0">
                <a:solidFill>
                  <a:srgbClr val="5D2E00"/>
                </a:solidFill>
                <a:ea typeface="+mj-ea"/>
                <a:cs typeface="+mj-cs"/>
              </a:rPr>
              <a:t>Ricardo Palma</a:t>
            </a:r>
          </a:p>
          <a:p>
            <a:pPr defTabSz="851631">
              <a:lnSpc>
                <a:spcPct val="150000"/>
              </a:lnSpc>
              <a:spcBef>
                <a:spcPts val="3600"/>
              </a:spcBef>
              <a:defRPr/>
            </a:pPr>
            <a:endParaRPr lang="en-US" sz="1000" b="1" dirty="0">
              <a:ea typeface="+mj-ea"/>
              <a:cs typeface="Arial" pitchFamily="34" charset="0"/>
            </a:endParaRPr>
          </a:p>
        </p:txBody>
      </p:sp>
      <p:cxnSp>
        <p:nvCxnSpPr>
          <p:cNvPr id="43" name="Conector recto 42"/>
          <p:cNvCxnSpPr/>
          <p:nvPr/>
        </p:nvCxnSpPr>
        <p:spPr>
          <a:xfrm>
            <a:off x="1589993" y="4104458"/>
            <a:ext cx="1945686" cy="0"/>
          </a:xfrm>
          <a:prstGeom prst="line">
            <a:avLst/>
          </a:prstGeom>
          <a:ln>
            <a:solidFill>
              <a:srgbClr val="5D2E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itle 1"/>
          <p:cNvSpPr txBox="1">
            <a:spLocks/>
          </p:cNvSpPr>
          <p:nvPr/>
        </p:nvSpPr>
        <p:spPr>
          <a:xfrm>
            <a:off x="1494146" y="3153751"/>
            <a:ext cx="1819463" cy="950707"/>
          </a:xfrm>
          <a:prstGeom prst="rect">
            <a:avLst/>
          </a:prstGeom>
        </p:spPr>
        <p:txBody>
          <a:bodyPr lIns="78224" tIns="39111" rIns="78224" bIns="39111">
            <a:noAutofit/>
          </a:bodyPr>
          <a:lstStyle/>
          <a:p>
            <a:pPr defTabSz="851631">
              <a:defRPr/>
            </a:pPr>
            <a:r>
              <a:rPr lang="en-US" sz="2600" b="1" dirty="0" smtClean="0">
                <a:solidFill>
                  <a:srgbClr val="5D2E00"/>
                </a:solidFill>
                <a:latin typeface="Arial Black" panose="020B0A04020102020204" pitchFamily="34" charset="0"/>
                <a:ea typeface="+mj-ea"/>
                <a:cs typeface="+mj-cs"/>
              </a:rPr>
              <a:t>Roberto</a:t>
            </a:r>
          </a:p>
          <a:p>
            <a:pPr defTabSz="851631">
              <a:defRPr/>
            </a:pPr>
            <a:r>
              <a:rPr lang="en-US" sz="2600" b="1" dirty="0" err="1" smtClean="0">
                <a:solidFill>
                  <a:srgbClr val="5D2E00"/>
                </a:solidFill>
                <a:latin typeface="Arial Black" panose="020B0A04020102020204" pitchFamily="34" charset="0"/>
                <a:ea typeface="+mj-ea"/>
                <a:cs typeface="+mj-cs"/>
              </a:rPr>
              <a:t>Ackaktia</a:t>
            </a:r>
            <a:endParaRPr lang="en-US" sz="2600" dirty="0">
              <a:solidFill>
                <a:srgbClr val="5D2E00"/>
              </a:solidFill>
              <a:latin typeface="Arial" charset="0"/>
              <a:ea typeface="+mj-ea"/>
              <a:cs typeface="+mj-cs"/>
            </a:endParaRPr>
          </a:p>
        </p:txBody>
      </p:sp>
      <p:sp>
        <p:nvSpPr>
          <p:cNvPr id="45" name="Title 1"/>
          <p:cNvSpPr txBox="1">
            <a:spLocks/>
          </p:cNvSpPr>
          <p:nvPr/>
        </p:nvSpPr>
        <p:spPr>
          <a:xfrm>
            <a:off x="4667419" y="4104458"/>
            <a:ext cx="2316854" cy="379274"/>
          </a:xfrm>
          <a:prstGeom prst="rect">
            <a:avLst/>
          </a:prstGeom>
        </p:spPr>
        <p:txBody>
          <a:bodyPr lIns="78224" tIns="39111" rIns="78224" bIns="39111">
            <a:noAutofit/>
          </a:bodyPr>
          <a:lstStyle/>
          <a:p>
            <a:pPr defTabSz="851631">
              <a:lnSpc>
                <a:spcPct val="200000"/>
              </a:lnSpc>
              <a:defRPr/>
            </a:pPr>
            <a:r>
              <a:rPr lang="en-US" sz="1400" dirty="0" smtClean="0">
                <a:solidFill>
                  <a:srgbClr val="5D2E00"/>
                </a:solidFill>
                <a:ea typeface="+mj-ea"/>
                <a:cs typeface="+mj-cs"/>
              </a:rPr>
              <a:t>Universidad </a:t>
            </a:r>
            <a:r>
              <a:rPr lang="en-US" sz="1400" dirty="0">
                <a:solidFill>
                  <a:srgbClr val="5D2E00"/>
                </a:solidFill>
                <a:ea typeface="+mj-ea"/>
                <a:cs typeface="+mj-cs"/>
              </a:rPr>
              <a:t>Ricardo Palma</a:t>
            </a:r>
          </a:p>
          <a:p>
            <a:pPr defTabSz="851631">
              <a:lnSpc>
                <a:spcPct val="150000"/>
              </a:lnSpc>
              <a:spcBef>
                <a:spcPts val="3600"/>
              </a:spcBef>
              <a:defRPr/>
            </a:pPr>
            <a:endParaRPr lang="en-US" sz="1000" b="1" dirty="0">
              <a:ea typeface="+mj-ea"/>
              <a:cs typeface="Arial" pitchFamily="34" charset="0"/>
            </a:endParaRPr>
          </a:p>
        </p:txBody>
      </p:sp>
      <p:cxnSp>
        <p:nvCxnSpPr>
          <p:cNvPr id="46" name="Conector recto 45"/>
          <p:cNvCxnSpPr/>
          <p:nvPr/>
        </p:nvCxnSpPr>
        <p:spPr>
          <a:xfrm>
            <a:off x="4765085" y="4104458"/>
            <a:ext cx="2051414" cy="0"/>
          </a:xfrm>
          <a:prstGeom prst="line">
            <a:avLst/>
          </a:prstGeom>
          <a:ln>
            <a:solidFill>
              <a:srgbClr val="5D2E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itle 1"/>
          <p:cNvSpPr txBox="1">
            <a:spLocks/>
          </p:cNvSpPr>
          <p:nvPr/>
        </p:nvSpPr>
        <p:spPr>
          <a:xfrm>
            <a:off x="4669238" y="3153751"/>
            <a:ext cx="1819463" cy="950707"/>
          </a:xfrm>
          <a:prstGeom prst="rect">
            <a:avLst/>
          </a:prstGeom>
        </p:spPr>
        <p:txBody>
          <a:bodyPr lIns="78224" tIns="39111" rIns="78224" bIns="39111">
            <a:noAutofit/>
          </a:bodyPr>
          <a:lstStyle/>
          <a:p>
            <a:pPr defTabSz="851631">
              <a:defRPr/>
            </a:pPr>
            <a:r>
              <a:rPr lang="en-US" sz="2600" b="1" dirty="0" smtClean="0">
                <a:solidFill>
                  <a:srgbClr val="5D2E00"/>
                </a:solidFill>
                <a:latin typeface="Arial Black" panose="020B0A04020102020204" pitchFamily="34" charset="0"/>
                <a:ea typeface="+mj-ea"/>
                <a:cs typeface="+mj-cs"/>
              </a:rPr>
              <a:t>Roberto</a:t>
            </a:r>
          </a:p>
          <a:p>
            <a:pPr defTabSz="851631">
              <a:defRPr/>
            </a:pPr>
            <a:r>
              <a:rPr lang="en-US" sz="2600" b="1" dirty="0" err="1" smtClean="0">
                <a:solidFill>
                  <a:srgbClr val="5D2E00"/>
                </a:solidFill>
                <a:latin typeface="Arial Black" panose="020B0A04020102020204" pitchFamily="34" charset="0"/>
                <a:ea typeface="+mj-ea"/>
                <a:cs typeface="+mj-cs"/>
              </a:rPr>
              <a:t>Ackaktia</a:t>
            </a:r>
            <a:endParaRPr lang="en-US" sz="2600" dirty="0">
              <a:solidFill>
                <a:srgbClr val="5D2E00"/>
              </a:solidFill>
              <a:latin typeface="Arial" charset="0"/>
              <a:ea typeface="+mj-ea"/>
              <a:cs typeface="+mj-cs"/>
            </a:endParaRPr>
          </a:p>
        </p:txBody>
      </p:sp>
      <p:sp>
        <p:nvSpPr>
          <p:cNvPr id="48" name="Title 1"/>
          <p:cNvSpPr txBox="1">
            <a:spLocks/>
          </p:cNvSpPr>
          <p:nvPr/>
        </p:nvSpPr>
        <p:spPr>
          <a:xfrm>
            <a:off x="1494146" y="4104458"/>
            <a:ext cx="2316854" cy="379274"/>
          </a:xfrm>
          <a:prstGeom prst="rect">
            <a:avLst/>
          </a:prstGeom>
        </p:spPr>
        <p:txBody>
          <a:bodyPr lIns="78224" tIns="39111" rIns="78224" bIns="39111">
            <a:noAutofit/>
          </a:bodyPr>
          <a:lstStyle/>
          <a:p>
            <a:pPr defTabSz="851631">
              <a:lnSpc>
                <a:spcPct val="200000"/>
              </a:lnSpc>
              <a:defRPr/>
            </a:pPr>
            <a:r>
              <a:rPr lang="en-US" sz="1400" dirty="0" smtClean="0">
                <a:solidFill>
                  <a:srgbClr val="5D2E00"/>
                </a:solidFill>
                <a:ea typeface="+mj-ea"/>
                <a:cs typeface="+mj-cs"/>
              </a:rPr>
              <a:t>Universidad </a:t>
            </a:r>
            <a:r>
              <a:rPr lang="en-US" sz="1400" dirty="0">
                <a:solidFill>
                  <a:srgbClr val="5D2E00"/>
                </a:solidFill>
                <a:ea typeface="+mj-ea"/>
                <a:cs typeface="+mj-cs"/>
              </a:rPr>
              <a:t>Ricardo Palma</a:t>
            </a:r>
          </a:p>
          <a:p>
            <a:pPr defTabSz="851631">
              <a:lnSpc>
                <a:spcPct val="150000"/>
              </a:lnSpc>
              <a:spcBef>
                <a:spcPts val="3600"/>
              </a:spcBef>
              <a:defRPr/>
            </a:pPr>
            <a:endParaRPr lang="en-US" sz="1000" b="1" dirty="0"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482DA10EFED7048B5576CB53B13DE67" ma:contentTypeVersion="0" ma:contentTypeDescription="Create a new document." ma:contentTypeScope="" ma:versionID="b1d1026937ba44e634e9c350c6d7f9e9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e19afc93dc41c3b7c42ce3fa64da2519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A796CB3-7DBA-429F-84D2-19A1257623E6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B623206F-7371-4825-AB54-F17C3F3A2F0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51B38A6-E0DB-42C8-BC62-EEF44E70B92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193</TotalTime>
  <Words>20</Words>
  <Application>Microsoft Office PowerPoint</Application>
  <PresentationFormat>Personalizado</PresentationFormat>
  <Paragraphs>12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Arial Black</vt:lpstr>
      <vt:lpstr>Calibri</vt:lpstr>
      <vt:lpstr>Office Theme</vt:lpstr>
      <vt:lpstr>Presentación de PowerPoint</vt:lpstr>
    </vt:vector>
  </TitlesOfParts>
  <Company>INTERNATIONAL POTATO CENTER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Pamela K. Anderson</dc:title>
  <dc:creator>ifernandez</dc:creator>
  <cp:lastModifiedBy>Cecilias</cp:lastModifiedBy>
  <cp:revision>32</cp:revision>
  <cp:lastPrinted>2018-10-16T15:19:31Z</cp:lastPrinted>
  <dcterms:created xsi:type="dcterms:W3CDTF">2012-08-23T13:08:16Z</dcterms:created>
  <dcterms:modified xsi:type="dcterms:W3CDTF">2020-04-30T14:26:32Z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0x0101006482DA10EFED7048B5576CB53B13DE67</vt:lpwstr>
  </property>
  <property fmtid="{D5CDD505-2E9C-101B-9397-08002B2CF9AE}" pid="3" name="Order">
    <vt:r8>470600</vt:r8>
  </property>
</Properties>
</file>