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7772400" cy="10058400"/>
  <p:notesSz cx="6881813" cy="9296400"/>
  <p:defaultTextStyle>
    <a:defPPr>
      <a:defRPr lang="en-US"/>
    </a:defPPr>
    <a:lvl1pPr marL="0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1pPr>
    <a:lvl2pPr marL="486201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2pPr>
    <a:lvl3pPr marL="972402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3pPr>
    <a:lvl4pPr marL="1458603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4pPr>
    <a:lvl5pPr marL="1944805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5pPr>
    <a:lvl6pPr marL="2431005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6pPr>
    <a:lvl7pPr marL="2917207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7pPr>
    <a:lvl8pPr marL="3403407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8pPr>
    <a:lvl9pPr marL="3889610" algn="l" defTabSz="972402" rtl="0" eaLnBrk="1" latinLnBrk="0" hangingPunct="1">
      <a:defRPr sz="19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E00"/>
    <a:srgbClr val="66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2928" y="7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8" d="100"/>
          <a:sy n="68" d="100"/>
        </p:scale>
        <p:origin x="-2778" y="-90"/>
      </p:cViewPr>
      <p:guideLst>
        <p:guide orient="horz" pos="2928"/>
        <p:guide pos="2168"/>
      </p:guideLst>
    </p:cSldViewPr>
  </p:notesViewPr>
  <p:gridSpacing cx="72237" cy="7223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1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06AD6607-38A4-45DA-B09F-84EBDBF98283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95500" y="698500"/>
            <a:ext cx="26908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37" tIns="46219" rIns="92437" bIns="462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1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F8F3D257-ABEC-4CDF-88D3-E5D552A4DE1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4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1pPr>
    <a:lvl2pPr marL="446601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2pPr>
    <a:lvl3pPr marL="893203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3pPr>
    <a:lvl4pPr marL="1339805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4pPr>
    <a:lvl5pPr marL="1786407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5pPr>
    <a:lvl6pPr marL="2233008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6pPr>
    <a:lvl7pPr marL="2679610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7pPr>
    <a:lvl8pPr marL="3126212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8pPr>
    <a:lvl9pPr marL="3572814" algn="l" defTabSz="893203" rtl="0" eaLnBrk="1" latinLnBrk="0" hangingPunct="1">
      <a:defRPr sz="11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4489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082" y="1433293"/>
            <a:ext cx="2366911" cy="778591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473" y="1433256"/>
            <a:ext cx="2366911" cy="778591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036" y="5560499"/>
            <a:ext cx="2366911" cy="778591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427" y="5560462"/>
            <a:ext cx="2366911" cy="7785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851631" rtl="0" eaLnBrk="1" latinLnBrk="0" hangingPunct="1">
        <a:spcBef>
          <a:spcPct val="0"/>
        </a:spcBef>
        <a:buNone/>
        <a:defRPr sz="41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9362" indent="-319362" algn="l" defTabSz="851631" rtl="0" eaLnBrk="1" latinLnBrk="0" hangingPunct="1">
        <a:spcBef>
          <a:spcPct val="20000"/>
        </a:spcBef>
        <a:buFont typeface="Arial" pitchFamily="34" charset="0"/>
        <a:buChar char="•"/>
        <a:defRPr sz="2994" kern="1200">
          <a:solidFill>
            <a:schemeClr val="tx1"/>
          </a:solidFill>
          <a:latin typeface="+mn-lt"/>
          <a:ea typeface="+mn-ea"/>
          <a:cs typeface="+mn-cs"/>
        </a:defRPr>
      </a:lvl1pPr>
      <a:lvl2pPr marL="691951" indent="-266135" algn="l" defTabSz="851631" rtl="0" eaLnBrk="1" latinLnBrk="0" hangingPunct="1">
        <a:spcBef>
          <a:spcPct val="20000"/>
        </a:spcBef>
        <a:buFont typeface="Arial" pitchFamily="34" charset="0"/>
        <a:buChar char="–"/>
        <a:defRPr sz="2567" kern="1200">
          <a:solidFill>
            <a:schemeClr val="tx1"/>
          </a:solidFill>
          <a:latin typeface="+mn-lt"/>
          <a:ea typeface="+mn-ea"/>
          <a:cs typeface="+mn-cs"/>
        </a:defRPr>
      </a:lvl2pPr>
      <a:lvl3pPr marL="1064540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2224" kern="1200">
          <a:solidFill>
            <a:schemeClr val="tx1"/>
          </a:solidFill>
          <a:latin typeface="+mn-lt"/>
          <a:ea typeface="+mn-ea"/>
          <a:cs typeface="+mn-cs"/>
        </a:defRPr>
      </a:lvl3pPr>
      <a:lvl4pPr marL="1490356" indent="-212908" algn="l" defTabSz="851631" rtl="0" eaLnBrk="1" latinLnBrk="0" hangingPunct="1">
        <a:spcBef>
          <a:spcPct val="20000"/>
        </a:spcBef>
        <a:buFont typeface="Arial" pitchFamily="34" charset="0"/>
        <a:buChar char="–"/>
        <a:defRPr sz="1882" kern="1200">
          <a:solidFill>
            <a:schemeClr val="tx1"/>
          </a:solidFill>
          <a:latin typeface="+mn-lt"/>
          <a:ea typeface="+mn-ea"/>
          <a:cs typeface="+mn-cs"/>
        </a:defRPr>
      </a:lvl4pPr>
      <a:lvl5pPr marL="1916171" indent="-212908" algn="l" defTabSz="851631" rtl="0" eaLnBrk="1" latinLnBrk="0" hangingPunct="1">
        <a:spcBef>
          <a:spcPct val="20000"/>
        </a:spcBef>
        <a:buFont typeface="Arial" pitchFamily="34" charset="0"/>
        <a:buChar char="»"/>
        <a:defRPr sz="1882" kern="1200">
          <a:solidFill>
            <a:schemeClr val="tx1"/>
          </a:solidFill>
          <a:latin typeface="+mn-lt"/>
          <a:ea typeface="+mn-ea"/>
          <a:cs typeface="+mn-cs"/>
        </a:defRPr>
      </a:lvl5pPr>
      <a:lvl6pPr marL="2341988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6pPr>
      <a:lvl7pPr marL="2767803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7pPr>
      <a:lvl8pPr marL="3193618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8pPr>
      <a:lvl9pPr marL="3619435" indent="-212908" algn="l" defTabSz="851631" rtl="0" eaLnBrk="1" latinLnBrk="0" hangingPunct="1">
        <a:spcBef>
          <a:spcPct val="20000"/>
        </a:spcBef>
        <a:buFont typeface="Arial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1pPr>
      <a:lvl2pPr marL="425816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2pPr>
      <a:lvl3pPr marL="851631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3pPr>
      <a:lvl4pPr marL="1277447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03264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29079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54895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80711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406527" algn="l" defTabSz="851631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orient="horz" pos="1331" userDrawn="1">
          <p15:clr>
            <a:srgbClr val="F26B43"/>
          </p15:clr>
        </p15:guide>
        <p15:guide id="4" orient="horz" pos="5768" userDrawn="1">
          <p15:clr>
            <a:srgbClr val="F26B43"/>
          </p15:clr>
        </p15:guide>
        <p15:guide id="5" pos="4489" userDrawn="1">
          <p15:clr>
            <a:srgbClr val="F26B43"/>
          </p15:clr>
        </p15:guide>
        <p15:guide id="6" pos="4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/>
          <p:cNvCxnSpPr/>
          <p:nvPr/>
        </p:nvCxnSpPr>
        <p:spPr>
          <a:xfrm>
            <a:off x="1568223" y="8210550"/>
            <a:ext cx="1945686" cy="0"/>
          </a:xfrm>
          <a:prstGeom prst="line">
            <a:avLst/>
          </a:prstGeom>
          <a:ln>
            <a:solidFill>
              <a:srgbClr val="5D2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1472376" y="7259843"/>
            <a:ext cx="1819463" cy="950707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defRPr/>
            </a:pPr>
            <a:r>
              <a:rPr lang="en-US" sz="26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Roberto</a:t>
            </a:r>
          </a:p>
          <a:p>
            <a:pPr defTabSz="851631">
              <a:defRPr/>
            </a:pPr>
            <a:r>
              <a:rPr lang="en-US" sz="26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Ackaktia</a:t>
            </a:r>
            <a:endParaRPr lang="en-US" sz="2600" dirty="0">
              <a:solidFill>
                <a:srgbClr val="5D2E00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4684838" y="8210550"/>
            <a:ext cx="2316854" cy="379274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200000"/>
              </a:lnSpc>
              <a:defRPr/>
            </a:pPr>
            <a:r>
              <a:rPr lang="en-US" sz="1600" dirty="0" smtClean="0">
                <a:solidFill>
                  <a:srgbClr val="5D2E00"/>
                </a:solidFill>
                <a:ea typeface="+mj-ea"/>
                <a:cs typeface="+mj-cs"/>
              </a:rPr>
              <a:t>Idaho University</a:t>
            </a:r>
            <a:endParaRPr lang="en-US" sz="1600" dirty="0">
              <a:solidFill>
                <a:srgbClr val="5D2E00"/>
              </a:solidFill>
              <a:ea typeface="+mj-ea"/>
              <a:cs typeface="+mj-cs"/>
            </a:endParaRP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1000" b="1" dirty="0">
              <a:ea typeface="+mj-ea"/>
              <a:cs typeface="Arial" pitchFamily="34" charset="0"/>
            </a:endParaRPr>
          </a:p>
        </p:txBody>
      </p:sp>
      <p:cxnSp>
        <p:nvCxnSpPr>
          <p:cNvPr id="40" name="Conector recto 39"/>
          <p:cNvCxnSpPr/>
          <p:nvPr/>
        </p:nvCxnSpPr>
        <p:spPr>
          <a:xfrm>
            <a:off x="4743315" y="8210550"/>
            <a:ext cx="2051414" cy="0"/>
          </a:xfrm>
          <a:prstGeom prst="line">
            <a:avLst/>
          </a:prstGeom>
          <a:ln>
            <a:solidFill>
              <a:srgbClr val="5D2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itle 1"/>
          <p:cNvSpPr txBox="1">
            <a:spLocks/>
          </p:cNvSpPr>
          <p:nvPr/>
        </p:nvSpPr>
        <p:spPr>
          <a:xfrm>
            <a:off x="4647468" y="7259843"/>
            <a:ext cx="1819463" cy="950707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defRPr/>
            </a:pPr>
            <a:r>
              <a:rPr lang="en-US" sz="26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Roberto</a:t>
            </a:r>
          </a:p>
          <a:p>
            <a:pPr defTabSz="851631">
              <a:defRPr/>
            </a:pPr>
            <a:r>
              <a:rPr lang="en-US" sz="26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Ackaktia</a:t>
            </a:r>
            <a:endParaRPr lang="en-US" sz="2600" dirty="0">
              <a:solidFill>
                <a:srgbClr val="5D2E00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1511565" y="8210550"/>
            <a:ext cx="2316854" cy="379274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200000"/>
              </a:lnSpc>
              <a:defRPr/>
            </a:pPr>
            <a:r>
              <a:rPr lang="en-US" sz="1600" dirty="0" smtClean="0">
                <a:solidFill>
                  <a:srgbClr val="5D2E00"/>
                </a:solidFill>
                <a:ea typeface="+mj-ea"/>
                <a:cs typeface="+mj-cs"/>
              </a:rPr>
              <a:t>Idaho University</a:t>
            </a:r>
            <a:endParaRPr lang="en-US" sz="1600" dirty="0">
              <a:solidFill>
                <a:srgbClr val="5D2E00"/>
              </a:solidFill>
              <a:ea typeface="+mj-ea"/>
              <a:cs typeface="+mj-cs"/>
            </a:endParaRP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1000" b="1" dirty="0">
              <a:ea typeface="+mj-ea"/>
              <a:cs typeface="Arial" pitchFamily="34" charset="0"/>
            </a:endParaRPr>
          </a:p>
        </p:txBody>
      </p:sp>
      <p:cxnSp>
        <p:nvCxnSpPr>
          <p:cNvPr id="43" name="Conector recto 42"/>
          <p:cNvCxnSpPr/>
          <p:nvPr/>
        </p:nvCxnSpPr>
        <p:spPr>
          <a:xfrm>
            <a:off x="1589993" y="4104458"/>
            <a:ext cx="1945686" cy="0"/>
          </a:xfrm>
          <a:prstGeom prst="line">
            <a:avLst/>
          </a:prstGeom>
          <a:ln>
            <a:solidFill>
              <a:srgbClr val="5D2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itle 1"/>
          <p:cNvSpPr txBox="1">
            <a:spLocks/>
          </p:cNvSpPr>
          <p:nvPr/>
        </p:nvSpPr>
        <p:spPr>
          <a:xfrm>
            <a:off x="1494146" y="3153751"/>
            <a:ext cx="1819463" cy="950707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defRPr/>
            </a:pPr>
            <a:r>
              <a:rPr lang="en-US" sz="26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Roberto</a:t>
            </a:r>
          </a:p>
          <a:p>
            <a:pPr defTabSz="851631">
              <a:defRPr/>
            </a:pPr>
            <a:r>
              <a:rPr lang="en-US" sz="26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Ackaktia</a:t>
            </a:r>
            <a:endParaRPr lang="en-US" sz="2600" dirty="0">
              <a:solidFill>
                <a:srgbClr val="5D2E00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4706608" y="4104458"/>
            <a:ext cx="2316854" cy="379274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200000"/>
              </a:lnSpc>
              <a:defRPr/>
            </a:pPr>
            <a:r>
              <a:rPr lang="en-US" sz="1600" dirty="0" smtClean="0">
                <a:solidFill>
                  <a:srgbClr val="5D2E00"/>
                </a:solidFill>
                <a:ea typeface="+mj-ea"/>
                <a:cs typeface="+mj-cs"/>
              </a:rPr>
              <a:t>Idaho University</a:t>
            </a:r>
            <a:endParaRPr lang="en-US" sz="1600" dirty="0">
              <a:solidFill>
                <a:srgbClr val="5D2E00"/>
              </a:solidFill>
              <a:ea typeface="+mj-ea"/>
              <a:cs typeface="+mj-cs"/>
            </a:endParaRP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1000" b="1" dirty="0">
              <a:ea typeface="+mj-ea"/>
              <a:cs typeface="Arial" pitchFamily="34" charset="0"/>
            </a:endParaRPr>
          </a:p>
        </p:txBody>
      </p:sp>
      <p:cxnSp>
        <p:nvCxnSpPr>
          <p:cNvPr id="46" name="Conector recto 45"/>
          <p:cNvCxnSpPr/>
          <p:nvPr/>
        </p:nvCxnSpPr>
        <p:spPr>
          <a:xfrm>
            <a:off x="4765085" y="4104458"/>
            <a:ext cx="2051414" cy="0"/>
          </a:xfrm>
          <a:prstGeom prst="line">
            <a:avLst/>
          </a:prstGeom>
          <a:ln>
            <a:solidFill>
              <a:srgbClr val="5D2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/>
          <p:cNvSpPr txBox="1">
            <a:spLocks/>
          </p:cNvSpPr>
          <p:nvPr/>
        </p:nvSpPr>
        <p:spPr>
          <a:xfrm>
            <a:off x="4669238" y="3153751"/>
            <a:ext cx="1819463" cy="950707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defRPr/>
            </a:pPr>
            <a:r>
              <a:rPr lang="en-US" sz="2600" b="1" dirty="0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Roberto</a:t>
            </a:r>
          </a:p>
          <a:p>
            <a:pPr defTabSz="851631">
              <a:defRPr/>
            </a:pPr>
            <a:r>
              <a:rPr lang="en-US" sz="2600" b="1" dirty="0" err="1" smtClean="0">
                <a:solidFill>
                  <a:srgbClr val="5D2E00"/>
                </a:solidFill>
                <a:latin typeface="Arial Black" panose="020B0A04020102020204" pitchFamily="34" charset="0"/>
                <a:ea typeface="+mj-ea"/>
                <a:cs typeface="+mj-cs"/>
              </a:rPr>
              <a:t>Ackaktia</a:t>
            </a:r>
            <a:endParaRPr lang="en-US" sz="2600" dirty="0">
              <a:solidFill>
                <a:srgbClr val="5D2E00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1533335" y="4104457"/>
            <a:ext cx="2316854" cy="545919"/>
          </a:xfrm>
          <a:prstGeom prst="rect">
            <a:avLst/>
          </a:prstGeom>
        </p:spPr>
        <p:txBody>
          <a:bodyPr lIns="78224" tIns="39111" rIns="78224" bIns="39111">
            <a:noAutofit/>
          </a:bodyPr>
          <a:lstStyle/>
          <a:p>
            <a:pPr defTabSz="851631">
              <a:lnSpc>
                <a:spcPct val="200000"/>
              </a:lnSpc>
              <a:defRPr/>
            </a:pPr>
            <a:r>
              <a:rPr lang="en-US" sz="1600" dirty="0" smtClean="0">
                <a:solidFill>
                  <a:srgbClr val="5D2E00"/>
                </a:solidFill>
                <a:ea typeface="+mj-ea"/>
                <a:cs typeface="+mj-cs"/>
              </a:rPr>
              <a:t>Idaho University</a:t>
            </a:r>
            <a:endParaRPr lang="en-US" sz="1600" dirty="0">
              <a:solidFill>
                <a:srgbClr val="5D2E00"/>
              </a:solidFill>
              <a:ea typeface="+mj-ea"/>
              <a:cs typeface="+mj-cs"/>
            </a:endParaRPr>
          </a:p>
          <a:p>
            <a:pPr defTabSz="851631">
              <a:lnSpc>
                <a:spcPct val="150000"/>
              </a:lnSpc>
              <a:spcBef>
                <a:spcPts val="3600"/>
              </a:spcBef>
              <a:defRPr/>
            </a:pPr>
            <a:endParaRPr lang="en-US" sz="1050" b="1" dirty="0"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82DA10EFED7048B5576CB53B13DE67" ma:contentTypeVersion="0" ma:contentTypeDescription="Create a new document." ma:contentTypeScope="" ma:versionID="b1d1026937ba44e634e9c350c6d7f9e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19afc93dc41c3b7c42ce3fa64da25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23206F-7371-4825-AB54-F17C3F3A2F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796CB3-7DBA-429F-84D2-19A1257623E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51B38A6-E0DB-42C8-BC62-EEF44E70B9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16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Presentación de PowerPoint</vt:lpstr>
    </vt:vector>
  </TitlesOfParts>
  <Company>INTERNATIONAL POTATO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Pamela K. Anderson</dc:title>
  <dc:creator>ifernandez</dc:creator>
  <cp:lastModifiedBy>Cecilias</cp:lastModifiedBy>
  <cp:revision>33</cp:revision>
  <cp:lastPrinted>2018-10-16T15:19:31Z</cp:lastPrinted>
  <dcterms:created xsi:type="dcterms:W3CDTF">2012-08-23T13:08:16Z</dcterms:created>
  <dcterms:modified xsi:type="dcterms:W3CDTF">2020-04-30T14:54:46Z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0x0101006482DA10EFED7048B5576CB53B13DE67</vt:lpwstr>
  </property>
  <property fmtid="{D5CDD505-2E9C-101B-9397-08002B2CF9AE}" pid="3" name="Order">
    <vt:r8>470600</vt:r8>
  </property>
</Properties>
</file>