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6"/>
  </p:notesMasterIdLst>
  <p:sldIdLst>
    <p:sldId id="256" r:id="rId5"/>
  </p:sldIdLst>
  <p:sldSz cx="7772400" cy="10058400"/>
  <p:notesSz cx="6858000" cy="9144000"/>
  <p:defaultTextStyle>
    <a:defPPr>
      <a:defRPr lang="en-US"/>
    </a:defPPr>
    <a:lvl1pPr marL="0" algn="l" defTabSz="972402" rtl="0" eaLnBrk="1" latinLnBrk="0" hangingPunct="1">
      <a:defRPr sz="1953" kern="1200">
        <a:solidFill>
          <a:schemeClr val="tx1"/>
        </a:solidFill>
        <a:latin typeface="+mn-lt"/>
        <a:ea typeface="+mn-ea"/>
        <a:cs typeface="+mn-cs"/>
      </a:defRPr>
    </a:lvl1pPr>
    <a:lvl2pPr marL="486201" algn="l" defTabSz="972402" rtl="0" eaLnBrk="1" latinLnBrk="0" hangingPunct="1">
      <a:defRPr sz="1953" kern="1200">
        <a:solidFill>
          <a:schemeClr val="tx1"/>
        </a:solidFill>
        <a:latin typeface="+mn-lt"/>
        <a:ea typeface="+mn-ea"/>
        <a:cs typeface="+mn-cs"/>
      </a:defRPr>
    </a:lvl2pPr>
    <a:lvl3pPr marL="972402" algn="l" defTabSz="972402" rtl="0" eaLnBrk="1" latinLnBrk="0" hangingPunct="1">
      <a:defRPr sz="1953" kern="1200">
        <a:solidFill>
          <a:schemeClr val="tx1"/>
        </a:solidFill>
        <a:latin typeface="+mn-lt"/>
        <a:ea typeface="+mn-ea"/>
        <a:cs typeface="+mn-cs"/>
      </a:defRPr>
    </a:lvl3pPr>
    <a:lvl4pPr marL="1458603" algn="l" defTabSz="972402" rtl="0" eaLnBrk="1" latinLnBrk="0" hangingPunct="1">
      <a:defRPr sz="1953" kern="1200">
        <a:solidFill>
          <a:schemeClr val="tx1"/>
        </a:solidFill>
        <a:latin typeface="+mn-lt"/>
        <a:ea typeface="+mn-ea"/>
        <a:cs typeface="+mn-cs"/>
      </a:defRPr>
    </a:lvl4pPr>
    <a:lvl5pPr marL="1944805" algn="l" defTabSz="972402" rtl="0" eaLnBrk="1" latinLnBrk="0" hangingPunct="1">
      <a:defRPr sz="1953" kern="1200">
        <a:solidFill>
          <a:schemeClr val="tx1"/>
        </a:solidFill>
        <a:latin typeface="+mn-lt"/>
        <a:ea typeface="+mn-ea"/>
        <a:cs typeface="+mn-cs"/>
      </a:defRPr>
    </a:lvl5pPr>
    <a:lvl6pPr marL="2431005" algn="l" defTabSz="972402" rtl="0" eaLnBrk="1" latinLnBrk="0" hangingPunct="1">
      <a:defRPr sz="1953" kern="1200">
        <a:solidFill>
          <a:schemeClr val="tx1"/>
        </a:solidFill>
        <a:latin typeface="+mn-lt"/>
        <a:ea typeface="+mn-ea"/>
        <a:cs typeface="+mn-cs"/>
      </a:defRPr>
    </a:lvl6pPr>
    <a:lvl7pPr marL="2917207" algn="l" defTabSz="972402" rtl="0" eaLnBrk="1" latinLnBrk="0" hangingPunct="1">
      <a:defRPr sz="1953" kern="1200">
        <a:solidFill>
          <a:schemeClr val="tx1"/>
        </a:solidFill>
        <a:latin typeface="+mn-lt"/>
        <a:ea typeface="+mn-ea"/>
        <a:cs typeface="+mn-cs"/>
      </a:defRPr>
    </a:lvl7pPr>
    <a:lvl8pPr marL="3403407" algn="l" defTabSz="972402" rtl="0" eaLnBrk="1" latinLnBrk="0" hangingPunct="1">
      <a:defRPr sz="1953" kern="1200">
        <a:solidFill>
          <a:schemeClr val="tx1"/>
        </a:solidFill>
        <a:latin typeface="+mn-lt"/>
        <a:ea typeface="+mn-ea"/>
        <a:cs typeface="+mn-cs"/>
      </a:defRPr>
    </a:lvl8pPr>
    <a:lvl9pPr marL="3889610" algn="l" defTabSz="972402" rtl="0" eaLnBrk="1" latinLnBrk="0" hangingPunct="1">
      <a:defRPr sz="1953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4" pos="4895" userDrawn="1">
          <p15:clr>
            <a:srgbClr val="A4A3A4"/>
          </p15:clr>
        </p15:guide>
        <p15:guide id="5" orient="horz" pos="316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D2E00"/>
    <a:srgbClr val="660033"/>
    <a:srgbClr val="8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3" d="100"/>
          <a:sy n="73" d="100"/>
        </p:scale>
        <p:origin x="2928" y="78"/>
      </p:cViewPr>
      <p:guideLst>
        <p:guide pos="4895"/>
        <p:guide orient="horz" pos="3168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howGuides="1">
      <p:cViewPr varScale="1">
        <p:scale>
          <a:sx n="68" d="100"/>
          <a:sy n="68" d="100"/>
        </p:scale>
        <p:origin x="-2778" y="-90"/>
      </p:cViewPr>
      <p:guideLst>
        <p:guide orient="horz" pos="2880"/>
        <p:guide pos="2160"/>
      </p:guideLst>
    </p:cSldViewPr>
  </p:notesViewPr>
  <p:gridSpacing cx="72237" cy="72237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6AD6607-38A4-45DA-B09F-84EBDBF98283}" type="datetimeFigureOut">
              <a:rPr lang="en-US" smtClean="0"/>
              <a:pPr/>
              <a:t>4/30/2020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105025" y="685800"/>
            <a:ext cx="26479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F3D257-ABEC-4CDF-88D3-E5D552A4DE19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21446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893203" rtl="0" eaLnBrk="1" latinLnBrk="0" hangingPunct="1">
      <a:defRPr sz="1172" kern="1200">
        <a:solidFill>
          <a:schemeClr val="tx1"/>
        </a:solidFill>
        <a:latin typeface="+mn-lt"/>
        <a:ea typeface="+mn-ea"/>
        <a:cs typeface="+mn-cs"/>
      </a:defRPr>
    </a:lvl1pPr>
    <a:lvl2pPr marL="446601" algn="l" defTabSz="893203" rtl="0" eaLnBrk="1" latinLnBrk="0" hangingPunct="1">
      <a:defRPr sz="1172" kern="1200">
        <a:solidFill>
          <a:schemeClr val="tx1"/>
        </a:solidFill>
        <a:latin typeface="+mn-lt"/>
        <a:ea typeface="+mn-ea"/>
        <a:cs typeface="+mn-cs"/>
      </a:defRPr>
    </a:lvl2pPr>
    <a:lvl3pPr marL="893203" algn="l" defTabSz="893203" rtl="0" eaLnBrk="1" latinLnBrk="0" hangingPunct="1">
      <a:defRPr sz="1172" kern="1200">
        <a:solidFill>
          <a:schemeClr val="tx1"/>
        </a:solidFill>
        <a:latin typeface="+mn-lt"/>
        <a:ea typeface="+mn-ea"/>
        <a:cs typeface="+mn-cs"/>
      </a:defRPr>
    </a:lvl3pPr>
    <a:lvl4pPr marL="1339805" algn="l" defTabSz="893203" rtl="0" eaLnBrk="1" latinLnBrk="0" hangingPunct="1">
      <a:defRPr sz="1172" kern="1200">
        <a:solidFill>
          <a:schemeClr val="tx1"/>
        </a:solidFill>
        <a:latin typeface="+mn-lt"/>
        <a:ea typeface="+mn-ea"/>
        <a:cs typeface="+mn-cs"/>
      </a:defRPr>
    </a:lvl4pPr>
    <a:lvl5pPr marL="1786407" algn="l" defTabSz="893203" rtl="0" eaLnBrk="1" latinLnBrk="0" hangingPunct="1">
      <a:defRPr sz="1172" kern="1200">
        <a:solidFill>
          <a:schemeClr val="tx1"/>
        </a:solidFill>
        <a:latin typeface="+mn-lt"/>
        <a:ea typeface="+mn-ea"/>
        <a:cs typeface="+mn-cs"/>
      </a:defRPr>
    </a:lvl5pPr>
    <a:lvl6pPr marL="2233008" algn="l" defTabSz="893203" rtl="0" eaLnBrk="1" latinLnBrk="0" hangingPunct="1">
      <a:defRPr sz="1172" kern="1200">
        <a:solidFill>
          <a:schemeClr val="tx1"/>
        </a:solidFill>
        <a:latin typeface="+mn-lt"/>
        <a:ea typeface="+mn-ea"/>
        <a:cs typeface="+mn-cs"/>
      </a:defRPr>
    </a:lvl6pPr>
    <a:lvl7pPr marL="2679610" algn="l" defTabSz="893203" rtl="0" eaLnBrk="1" latinLnBrk="0" hangingPunct="1">
      <a:defRPr sz="1172" kern="1200">
        <a:solidFill>
          <a:schemeClr val="tx1"/>
        </a:solidFill>
        <a:latin typeface="+mn-lt"/>
        <a:ea typeface="+mn-ea"/>
        <a:cs typeface="+mn-cs"/>
      </a:defRPr>
    </a:lvl7pPr>
    <a:lvl8pPr marL="3126212" algn="l" defTabSz="893203" rtl="0" eaLnBrk="1" latinLnBrk="0" hangingPunct="1">
      <a:defRPr sz="1172" kern="1200">
        <a:solidFill>
          <a:schemeClr val="tx1"/>
        </a:solidFill>
        <a:latin typeface="+mn-lt"/>
        <a:ea typeface="+mn-ea"/>
        <a:cs typeface="+mn-cs"/>
      </a:defRPr>
    </a:lvl8pPr>
    <a:lvl9pPr marL="3572814" algn="l" defTabSz="893203" rtl="0" eaLnBrk="1" latinLnBrk="0" hangingPunct="1">
      <a:defRPr sz="1172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5669" userDrawn="1">
          <p15:clr>
            <a:srgbClr val="FBAE40"/>
          </p15:clr>
        </p15:guide>
        <p15:guide id="2" orient="horz" pos="4415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7772400" cy="10058400"/>
          </a:xfrm>
          <a:prstGeom prst="rect">
            <a:avLst/>
          </a:prstGeom>
        </p:spPr>
      </p:pic>
      <p:pic>
        <p:nvPicPr>
          <p:cNvPr id="2" name="Imagen 1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3704" y="1310640"/>
            <a:ext cx="1864561" cy="613342"/>
          </a:xfrm>
          <a:prstGeom prst="rect">
            <a:avLst/>
          </a:prstGeom>
        </p:spPr>
      </p:pic>
      <p:pic>
        <p:nvPicPr>
          <p:cNvPr id="19" name="Imagen 18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12204" y="1310640"/>
            <a:ext cx="1864561" cy="613342"/>
          </a:xfrm>
          <a:prstGeom prst="rect">
            <a:avLst/>
          </a:prstGeom>
        </p:spPr>
      </p:pic>
      <p:pic>
        <p:nvPicPr>
          <p:cNvPr id="20" name="Imagen 19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6084" y="3312036"/>
            <a:ext cx="1864561" cy="613342"/>
          </a:xfrm>
          <a:prstGeom prst="rect">
            <a:avLst/>
          </a:prstGeom>
        </p:spPr>
      </p:pic>
      <p:pic>
        <p:nvPicPr>
          <p:cNvPr id="21" name="Imagen 20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04584" y="3312036"/>
            <a:ext cx="1864561" cy="613342"/>
          </a:xfrm>
          <a:prstGeom prst="rect">
            <a:avLst/>
          </a:prstGeom>
        </p:spPr>
      </p:pic>
      <p:pic>
        <p:nvPicPr>
          <p:cNvPr id="22" name="Imagen 21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3704" y="5291286"/>
            <a:ext cx="1864561" cy="613342"/>
          </a:xfrm>
          <a:prstGeom prst="rect">
            <a:avLst/>
          </a:prstGeom>
        </p:spPr>
      </p:pic>
      <p:pic>
        <p:nvPicPr>
          <p:cNvPr id="23" name="Imagen 22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12204" y="5291286"/>
            <a:ext cx="1864561" cy="613342"/>
          </a:xfrm>
          <a:prstGeom prst="rect">
            <a:avLst/>
          </a:prstGeom>
        </p:spPr>
      </p:pic>
      <p:pic>
        <p:nvPicPr>
          <p:cNvPr id="24" name="Imagen 23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6084" y="7270536"/>
            <a:ext cx="1864561" cy="613342"/>
          </a:xfrm>
          <a:prstGeom prst="rect">
            <a:avLst/>
          </a:prstGeom>
        </p:spPr>
      </p:pic>
      <p:pic>
        <p:nvPicPr>
          <p:cNvPr id="25" name="Imagen 24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04584" y="7270536"/>
            <a:ext cx="1864561" cy="613342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851631" rtl="0" eaLnBrk="1" latinLnBrk="0" hangingPunct="1">
        <a:spcBef>
          <a:spcPct val="0"/>
        </a:spcBef>
        <a:buNone/>
        <a:defRPr sz="4106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19362" indent="-319362" algn="l" defTabSz="851631" rtl="0" eaLnBrk="1" latinLnBrk="0" hangingPunct="1">
        <a:spcBef>
          <a:spcPct val="20000"/>
        </a:spcBef>
        <a:buFont typeface="Arial" pitchFamily="34" charset="0"/>
        <a:buChar char="•"/>
        <a:defRPr sz="2994" kern="1200">
          <a:solidFill>
            <a:schemeClr val="tx1"/>
          </a:solidFill>
          <a:latin typeface="+mn-lt"/>
          <a:ea typeface="+mn-ea"/>
          <a:cs typeface="+mn-cs"/>
        </a:defRPr>
      </a:lvl1pPr>
      <a:lvl2pPr marL="691951" indent="-266135" algn="l" defTabSz="851631" rtl="0" eaLnBrk="1" latinLnBrk="0" hangingPunct="1">
        <a:spcBef>
          <a:spcPct val="20000"/>
        </a:spcBef>
        <a:buFont typeface="Arial" pitchFamily="34" charset="0"/>
        <a:buChar char="–"/>
        <a:defRPr sz="2567" kern="1200">
          <a:solidFill>
            <a:schemeClr val="tx1"/>
          </a:solidFill>
          <a:latin typeface="+mn-lt"/>
          <a:ea typeface="+mn-ea"/>
          <a:cs typeface="+mn-cs"/>
        </a:defRPr>
      </a:lvl2pPr>
      <a:lvl3pPr marL="1064540" indent="-212908" algn="l" defTabSz="851631" rtl="0" eaLnBrk="1" latinLnBrk="0" hangingPunct="1">
        <a:spcBef>
          <a:spcPct val="20000"/>
        </a:spcBef>
        <a:buFont typeface="Arial" pitchFamily="34" charset="0"/>
        <a:buChar char="•"/>
        <a:defRPr sz="2224" kern="1200">
          <a:solidFill>
            <a:schemeClr val="tx1"/>
          </a:solidFill>
          <a:latin typeface="+mn-lt"/>
          <a:ea typeface="+mn-ea"/>
          <a:cs typeface="+mn-cs"/>
        </a:defRPr>
      </a:lvl3pPr>
      <a:lvl4pPr marL="1490356" indent="-212908" algn="l" defTabSz="851631" rtl="0" eaLnBrk="1" latinLnBrk="0" hangingPunct="1">
        <a:spcBef>
          <a:spcPct val="20000"/>
        </a:spcBef>
        <a:buFont typeface="Arial" pitchFamily="34" charset="0"/>
        <a:buChar char="–"/>
        <a:defRPr sz="1882" kern="1200">
          <a:solidFill>
            <a:schemeClr val="tx1"/>
          </a:solidFill>
          <a:latin typeface="+mn-lt"/>
          <a:ea typeface="+mn-ea"/>
          <a:cs typeface="+mn-cs"/>
        </a:defRPr>
      </a:lvl4pPr>
      <a:lvl5pPr marL="1916171" indent="-212908" algn="l" defTabSz="851631" rtl="0" eaLnBrk="1" latinLnBrk="0" hangingPunct="1">
        <a:spcBef>
          <a:spcPct val="20000"/>
        </a:spcBef>
        <a:buFont typeface="Arial" pitchFamily="34" charset="0"/>
        <a:buChar char="»"/>
        <a:defRPr sz="1882" kern="1200">
          <a:solidFill>
            <a:schemeClr val="tx1"/>
          </a:solidFill>
          <a:latin typeface="+mn-lt"/>
          <a:ea typeface="+mn-ea"/>
          <a:cs typeface="+mn-cs"/>
        </a:defRPr>
      </a:lvl5pPr>
      <a:lvl6pPr marL="2341988" indent="-212908" algn="l" defTabSz="851631" rtl="0" eaLnBrk="1" latinLnBrk="0" hangingPunct="1">
        <a:spcBef>
          <a:spcPct val="20000"/>
        </a:spcBef>
        <a:buFont typeface="Arial" pitchFamily="34" charset="0"/>
        <a:buChar char="•"/>
        <a:defRPr sz="1882" kern="1200">
          <a:solidFill>
            <a:schemeClr val="tx1"/>
          </a:solidFill>
          <a:latin typeface="+mn-lt"/>
          <a:ea typeface="+mn-ea"/>
          <a:cs typeface="+mn-cs"/>
        </a:defRPr>
      </a:lvl6pPr>
      <a:lvl7pPr marL="2767803" indent="-212908" algn="l" defTabSz="851631" rtl="0" eaLnBrk="1" latinLnBrk="0" hangingPunct="1">
        <a:spcBef>
          <a:spcPct val="20000"/>
        </a:spcBef>
        <a:buFont typeface="Arial" pitchFamily="34" charset="0"/>
        <a:buChar char="•"/>
        <a:defRPr sz="1882" kern="1200">
          <a:solidFill>
            <a:schemeClr val="tx1"/>
          </a:solidFill>
          <a:latin typeface="+mn-lt"/>
          <a:ea typeface="+mn-ea"/>
          <a:cs typeface="+mn-cs"/>
        </a:defRPr>
      </a:lvl7pPr>
      <a:lvl8pPr marL="3193618" indent="-212908" algn="l" defTabSz="851631" rtl="0" eaLnBrk="1" latinLnBrk="0" hangingPunct="1">
        <a:spcBef>
          <a:spcPct val="20000"/>
        </a:spcBef>
        <a:buFont typeface="Arial" pitchFamily="34" charset="0"/>
        <a:buChar char="•"/>
        <a:defRPr sz="1882" kern="1200">
          <a:solidFill>
            <a:schemeClr val="tx1"/>
          </a:solidFill>
          <a:latin typeface="+mn-lt"/>
          <a:ea typeface="+mn-ea"/>
          <a:cs typeface="+mn-cs"/>
        </a:defRPr>
      </a:lvl8pPr>
      <a:lvl9pPr marL="3619435" indent="-212908" algn="l" defTabSz="851631" rtl="0" eaLnBrk="1" latinLnBrk="0" hangingPunct="1">
        <a:spcBef>
          <a:spcPct val="20000"/>
        </a:spcBef>
        <a:buFont typeface="Arial" pitchFamily="34" charset="0"/>
        <a:buChar char="•"/>
        <a:defRPr sz="1882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51631" rtl="0" eaLnBrk="1" latinLnBrk="0" hangingPunct="1">
        <a:defRPr sz="1711" kern="1200">
          <a:solidFill>
            <a:schemeClr val="tx1"/>
          </a:solidFill>
          <a:latin typeface="+mn-lt"/>
          <a:ea typeface="+mn-ea"/>
          <a:cs typeface="+mn-cs"/>
        </a:defRPr>
      </a:lvl1pPr>
      <a:lvl2pPr marL="425816" algn="l" defTabSz="851631" rtl="0" eaLnBrk="1" latinLnBrk="0" hangingPunct="1">
        <a:defRPr sz="1711" kern="1200">
          <a:solidFill>
            <a:schemeClr val="tx1"/>
          </a:solidFill>
          <a:latin typeface="+mn-lt"/>
          <a:ea typeface="+mn-ea"/>
          <a:cs typeface="+mn-cs"/>
        </a:defRPr>
      </a:lvl2pPr>
      <a:lvl3pPr marL="851631" algn="l" defTabSz="851631" rtl="0" eaLnBrk="1" latinLnBrk="0" hangingPunct="1">
        <a:defRPr sz="1711" kern="1200">
          <a:solidFill>
            <a:schemeClr val="tx1"/>
          </a:solidFill>
          <a:latin typeface="+mn-lt"/>
          <a:ea typeface="+mn-ea"/>
          <a:cs typeface="+mn-cs"/>
        </a:defRPr>
      </a:lvl3pPr>
      <a:lvl4pPr marL="1277447" algn="l" defTabSz="851631" rtl="0" eaLnBrk="1" latinLnBrk="0" hangingPunct="1">
        <a:defRPr sz="1711" kern="1200">
          <a:solidFill>
            <a:schemeClr val="tx1"/>
          </a:solidFill>
          <a:latin typeface="+mn-lt"/>
          <a:ea typeface="+mn-ea"/>
          <a:cs typeface="+mn-cs"/>
        </a:defRPr>
      </a:lvl4pPr>
      <a:lvl5pPr marL="1703264" algn="l" defTabSz="851631" rtl="0" eaLnBrk="1" latinLnBrk="0" hangingPunct="1">
        <a:defRPr sz="1711" kern="1200">
          <a:solidFill>
            <a:schemeClr val="tx1"/>
          </a:solidFill>
          <a:latin typeface="+mn-lt"/>
          <a:ea typeface="+mn-ea"/>
          <a:cs typeface="+mn-cs"/>
        </a:defRPr>
      </a:lvl5pPr>
      <a:lvl6pPr marL="2129079" algn="l" defTabSz="851631" rtl="0" eaLnBrk="1" latinLnBrk="0" hangingPunct="1">
        <a:defRPr sz="1711" kern="1200">
          <a:solidFill>
            <a:schemeClr val="tx1"/>
          </a:solidFill>
          <a:latin typeface="+mn-lt"/>
          <a:ea typeface="+mn-ea"/>
          <a:cs typeface="+mn-cs"/>
        </a:defRPr>
      </a:lvl6pPr>
      <a:lvl7pPr marL="2554895" algn="l" defTabSz="851631" rtl="0" eaLnBrk="1" latinLnBrk="0" hangingPunct="1">
        <a:defRPr sz="1711" kern="1200">
          <a:solidFill>
            <a:schemeClr val="tx1"/>
          </a:solidFill>
          <a:latin typeface="+mn-lt"/>
          <a:ea typeface="+mn-ea"/>
          <a:cs typeface="+mn-cs"/>
        </a:defRPr>
      </a:lvl7pPr>
      <a:lvl8pPr marL="2980711" algn="l" defTabSz="851631" rtl="0" eaLnBrk="1" latinLnBrk="0" hangingPunct="1">
        <a:defRPr sz="1711" kern="1200">
          <a:solidFill>
            <a:schemeClr val="tx1"/>
          </a:solidFill>
          <a:latin typeface="+mn-lt"/>
          <a:ea typeface="+mn-ea"/>
          <a:cs typeface="+mn-cs"/>
        </a:defRPr>
      </a:lvl8pPr>
      <a:lvl9pPr marL="3406527" algn="l" defTabSz="851631" rtl="0" eaLnBrk="1" latinLnBrk="0" hangingPunct="1">
        <a:defRPr sz="171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4415" userDrawn="1">
          <p15:clr>
            <a:srgbClr val="F26B43"/>
          </p15:clr>
        </p15:guide>
        <p15:guide id="2" pos="2448" userDrawn="1">
          <p15:clr>
            <a:srgbClr val="F26B43"/>
          </p15:clr>
        </p15:guide>
        <p15:guide id="3" orient="horz" pos="1906" userDrawn="1">
          <p15:clr>
            <a:srgbClr val="F26B43"/>
          </p15:clr>
        </p15:guide>
        <p15:guide id="4" orient="horz" pos="3163" userDrawn="1">
          <p15:clr>
            <a:srgbClr val="F26B43"/>
          </p15:clr>
        </p15:guide>
        <p15:guide id="5" orient="horz" pos="651" userDrawn="1">
          <p15:clr>
            <a:srgbClr val="F26B43"/>
          </p15:clr>
        </p15:guide>
        <p15:guide id="6" pos="2947" userDrawn="1">
          <p15:clr>
            <a:srgbClr val="F26B43"/>
          </p15:clr>
        </p15:guide>
        <p15:guide id="7" pos="906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 txBox="1">
            <a:spLocks/>
          </p:cNvSpPr>
          <p:nvPr/>
        </p:nvSpPr>
        <p:spPr>
          <a:xfrm>
            <a:off x="1356528" y="2122514"/>
            <a:ext cx="2463677" cy="687368"/>
          </a:xfrm>
          <a:prstGeom prst="rect">
            <a:avLst/>
          </a:prstGeom>
        </p:spPr>
        <p:txBody>
          <a:bodyPr lIns="78224" tIns="39111" rIns="78224" bIns="39111">
            <a:noAutofit/>
          </a:bodyPr>
          <a:lstStyle/>
          <a:p>
            <a:pPr defTabSz="851631">
              <a:lnSpc>
                <a:spcPct val="150000"/>
              </a:lnSpc>
              <a:defRPr/>
            </a:pPr>
            <a:r>
              <a:rPr lang="en-US" sz="1700" b="1" dirty="0" err="1" smtClean="0">
                <a:solidFill>
                  <a:srgbClr val="5D2E00"/>
                </a:solidFill>
                <a:latin typeface="Arial Black" panose="020B0A04020102020204" pitchFamily="34" charset="0"/>
                <a:ea typeface="+mj-ea"/>
                <a:cs typeface="+mj-cs"/>
              </a:rPr>
              <a:t>Merideth</a:t>
            </a:r>
            <a:r>
              <a:rPr lang="en-US" sz="1700" b="1" dirty="0" smtClean="0">
                <a:solidFill>
                  <a:srgbClr val="5D2E00"/>
                </a:solidFill>
                <a:latin typeface="Arial Black" panose="020B0A04020102020204" pitchFamily="34" charset="0"/>
                <a:ea typeface="+mj-ea"/>
                <a:cs typeface="+mj-cs"/>
              </a:rPr>
              <a:t> </a:t>
            </a:r>
            <a:r>
              <a:rPr lang="en-US" sz="1700" b="1" dirty="0" err="1" smtClean="0">
                <a:solidFill>
                  <a:srgbClr val="5D2E00"/>
                </a:solidFill>
                <a:latin typeface="Arial Black" panose="020B0A04020102020204" pitchFamily="34" charset="0"/>
                <a:ea typeface="+mj-ea"/>
                <a:cs typeface="+mj-cs"/>
              </a:rPr>
              <a:t>Balaguer</a:t>
            </a:r>
            <a:r>
              <a:rPr lang="en-US" sz="1500" b="1" dirty="0">
                <a:solidFill>
                  <a:srgbClr val="5D2E00"/>
                </a:solidFill>
                <a:latin typeface="Arial" charset="0"/>
                <a:ea typeface="+mj-ea"/>
                <a:cs typeface="+mj-cs"/>
              </a:rPr>
              <a:t/>
            </a:r>
            <a:br>
              <a:rPr lang="en-US" sz="1500" b="1" dirty="0">
                <a:solidFill>
                  <a:srgbClr val="5D2E00"/>
                </a:solidFill>
                <a:latin typeface="Arial" charset="0"/>
                <a:ea typeface="+mj-ea"/>
                <a:cs typeface="+mj-cs"/>
              </a:rPr>
            </a:br>
            <a:r>
              <a:rPr lang="en-US" sz="1200" dirty="0" smtClean="0">
                <a:solidFill>
                  <a:srgbClr val="5D2E00"/>
                </a:solidFill>
                <a:latin typeface="Arial" charset="0"/>
                <a:ea typeface="+mj-ea"/>
                <a:cs typeface="+mj-cs"/>
              </a:rPr>
              <a:t>Idaho University</a:t>
            </a:r>
            <a:endParaRPr lang="en-US" sz="1200" dirty="0" smtClean="0">
              <a:solidFill>
                <a:srgbClr val="5D2E00"/>
              </a:solidFill>
              <a:latin typeface="Arial" charset="0"/>
              <a:ea typeface="+mj-ea"/>
              <a:cs typeface="+mj-cs"/>
            </a:endParaRPr>
          </a:p>
          <a:p>
            <a:pPr defTabSz="851631">
              <a:lnSpc>
                <a:spcPct val="150000"/>
              </a:lnSpc>
              <a:spcBef>
                <a:spcPts val="3600"/>
              </a:spcBef>
              <a:defRPr/>
            </a:pPr>
            <a:endParaRPr lang="en-US" sz="850" b="1" dirty="0"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4610555" y="2131139"/>
            <a:ext cx="2463677" cy="687368"/>
          </a:xfrm>
          <a:prstGeom prst="rect">
            <a:avLst/>
          </a:prstGeom>
        </p:spPr>
        <p:txBody>
          <a:bodyPr lIns="78224" tIns="39111" rIns="78224" bIns="39111">
            <a:noAutofit/>
          </a:bodyPr>
          <a:lstStyle/>
          <a:p>
            <a:pPr defTabSz="851631">
              <a:lnSpc>
                <a:spcPct val="150000"/>
              </a:lnSpc>
              <a:defRPr/>
            </a:pPr>
            <a:r>
              <a:rPr lang="en-US" sz="1700" b="1" dirty="0" err="1" smtClean="0">
                <a:solidFill>
                  <a:srgbClr val="5D2E00"/>
                </a:solidFill>
                <a:latin typeface="Arial Black" panose="020B0A04020102020204" pitchFamily="34" charset="0"/>
                <a:ea typeface="+mj-ea"/>
                <a:cs typeface="+mj-cs"/>
              </a:rPr>
              <a:t>Merideth</a:t>
            </a:r>
            <a:r>
              <a:rPr lang="en-US" sz="1700" b="1" dirty="0" smtClean="0">
                <a:solidFill>
                  <a:srgbClr val="5D2E00"/>
                </a:solidFill>
                <a:latin typeface="Arial Black" panose="020B0A04020102020204" pitchFamily="34" charset="0"/>
                <a:ea typeface="+mj-ea"/>
                <a:cs typeface="+mj-cs"/>
              </a:rPr>
              <a:t> </a:t>
            </a:r>
            <a:r>
              <a:rPr lang="en-US" sz="1700" b="1" dirty="0" err="1" smtClean="0">
                <a:solidFill>
                  <a:srgbClr val="5D2E00"/>
                </a:solidFill>
                <a:latin typeface="Arial Black" panose="020B0A04020102020204" pitchFamily="34" charset="0"/>
                <a:ea typeface="+mj-ea"/>
                <a:cs typeface="+mj-cs"/>
              </a:rPr>
              <a:t>Balaguer</a:t>
            </a:r>
            <a:r>
              <a:rPr lang="en-US" sz="1500" b="1" dirty="0">
                <a:solidFill>
                  <a:srgbClr val="5D2E00"/>
                </a:solidFill>
                <a:latin typeface="Arial" charset="0"/>
                <a:ea typeface="+mj-ea"/>
                <a:cs typeface="+mj-cs"/>
              </a:rPr>
              <a:t/>
            </a:r>
            <a:br>
              <a:rPr lang="en-US" sz="1500" b="1" dirty="0">
                <a:solidFill>
                  <a:srgbClr val="5D2E00"/>
                </a:solidFill>
                <a:latin typeface="Arial" charset="0"/>
                <a:ea typeface="+mj-ea"/>
                <a:cs typeface="+mj-cs"/>
              </a:rPr>
            </a:br>
            <a:r>
              <a:rPr lang="en-US" sz="1200" dirty="0">
                <a:solidFill>
                  <a:srgbClr val="5D2E00"/>
                </a:solidFill>
                <a:latin typeface="Arial" charset="0"/>
              </a:rPr>
              <a:t>Idaho University</a:t>
            </a:r>
          </a:p>
          <a:p>
            <a:pPr defTabSz="851631">
              <a:lnSpc>
                <a:spcPct val="150000"/>
              </a:lnSpc>
              <a:spcBef>
                <a:spcPts val="3600"/>
              </a:spcBef>
              <a:defRPr/>
            </a:pPr>
            <a:endParaRPr lang="en-US" sz="850" b="1" dirty="0"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356528" y="4103714"/>
            <a:ext cx="2463677" cy="687368"/>
          </a:xfrm>
          <a:prstGeom prst="rect">
            <a:avLst/>
          </a:prstGeom>
        </p:spPr>
        <p:txBody>
          <a:bodyPr lIns="78224" tIns="39111" rIns="78224" bIns="39111">
            <a:noAutofit/>
          </a:bodyPr>
          <a:lstStyle/>
          <a:p>
            <a:pPr defTabSz="851631">
              <a:lnSpc>
                <a:spcPct val="150000"/>
              </a:lnSpc>
              <a:defRPr/>
            </a:pPr>
            <a:r>
              <a:rPr lang="en-US" sz="1700" b="1" dirty="0" err="1" smtClean="0">
                <a:solidFill>
                  <a:srgbClr val="5D2E00"/>
                </a:solidFill>
                <a:latin typeface="Arial Black" panose="020B0A04020102020204" pitchFamily="34" charset="0"/>
                <a:ea typeface="+mj-ea"/>
                <a:cs typeface="+mj-cs"/>
              </a:rPr>
              <a:t>Merideth</a:t>
            </a:r>
            <a:r>
              <a:rPr lang="en-US" sz="1700" b="1" dirty="0" smtClean="0">
                <a:solidFill>
                  <a:srgbClr val="5D2E00"/>
                </a:solidFill>
                <a:latin typeface="Arial Black" panose="020B0A04020102020204" pitchFamily="34" charset="0"/>
                <a:ea typeface="+mj-ea"/>
                <a:cs typeface="+mj-cs"/>
              </a:rPr>
              <a:t> </a:t>
            </a:r>
            <a:r>
              <a:rPr lang="en-US" sz="1700" b="1" dirty="0" err="1" smtClean="0">
                <a:solidFill>
                  <a:srgbClr val="5D2E00"/>
                </a:solidFill>
                <a:latin typeface="Arial Black" panose="020B0A04020102020204" pitchFamily="34" charset="0"/>
                <a:ea typeface="+mj-ea"/>
                <a:cs typeface="+mj-cs"/>
              </a:rPr>
              <a:t>Balaguer</a:t>
            </a:r>
            <a:r>
              <a:rPr lang="en-US" sz="1500" b="1" dirty="0">
                <a:solidFill>
                  <a:srgbClr val="5D2E00"/>
                </a:solidFill>
                <a:latin typeface="Arial" charset="0"/>
                <a:ea typeface="+mj-ea"/>
                <a:cs typeface="+mj-cs"/>
              </a:rPr>
              <a:t/>
            </a:r>
            <a:br>
              <a:rPr lang="en-US" sz="1500" b="1" dirty="0">
                <a:solidFill>
                  <a:srgbClr val="5D2E00"/>
                </a:solidFill>
                <a:latin typeface="Arial" charset="0"/>
                <a:ea typeface="+mj-ea"/>
                <a:cs typeface="+mj-cs"/>
              </a:rPr>
            </a:br>
            <a:r>
              <a:rPr lang="en-US" sz="1200" dirty="0">
                <a:solidFill>
                  <a:srgbClr val="5D2E00"/>
                </a:solidFill>
                <a:latin typeface="Arial" charset="0"/>
              </a:rPr>
              <a:t>Idaho University</a:t>
            </a:r>
          </a:p>
          <a:p>
            <a:pPr defTabSz="851631">
              <a:lnSpc>
                <a:spcPct val="150000"/>
              </a:lnSpc>
              <a:spcBef>
                <a:spcPts val="3600"/>
              </a:spcBef>
              <a:defRPr/>
            </a:pPr>
            <a:endParaRPr lang="en-US" sz="850" b="1" dirty="0"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20" name="Title 1"/>
          <p:cNvSpPr txBox="1">
            <a:spLocks/>
          </p:cNvSpPr>
          <p:nvPr/>
        </p:nvSpPr>
        <p:spPr>
          <a:xfrm>
            <a:off x="4610555" y="4112339"/>
            <a:ext cx="2463677" cy="687368"/>
          </a:xfrm>
          <a:prstGeom prst="rect">
            <a:avLst/>
          </a:prstGeom>
        </p:spPr>
        <p:txBody>
          <a:bodyPr lIns="78224" tIns="39111" rIns="78224" bIns="39111">
            <a:noAutofit/>
          </a:bodyPr>
          <a:lstStyle/>
          <a:p>
            <a:pPr defTabSz="851631">
              <a:lnSpc>
                <a:spcPct val="150000"/>
              </a:lnSpc>
              <a:defRPr/>
            </a:pPr>
            <a:r>
              <a:rPr lang="en-US" sz="1700" b="1" dirty="0" err="1" smtClean="0">
                <a:solidFill>
                  <a:srgbClr val="5D2E00"/>
                </a:solidFill>
                <a:latin typeface="Arial Black" panose="020B0A04020102020204" pitchFamily="34" charset="0"/>
                <a:ea typeface="+mj-ea"/>
                <a:cs typeface="+mj-cs"/>
              </a:rPr>
              <a:t>Merideth</a:t>
            </a:r>
            <a:r>
              <a:rPr lang="en-US" sz="1700" b="1" dirty="0" smtClean="0">
                <a:solidFill>
                  <a:srgbClr val="5D2E00"/>
                </a:solidFill>
                <a:latin typeface="Arial Black" panose="020B0A04020102020204" pitchFamily="34" charset="0"/>
                <a:ea typeface="+mj-ea"/>
                <a:cs typeface="+mj-cs"/>
              </a:rPr>
              <a:t> </a:t>
            </a:r>
            <a:r>
              <a:rPr lang="en-US" sz="1700" b="1" dirty="0" err="1" smtClean="0">
                <a:solidFill>
                  <a:srgbClr val="5D2E00"/>
                </a:solidFill>
                <a:latin typeface="Arial Black" panose="020B0A04020102020204" pitchFamily="34" charset="0"/>
                <a:ea typeface="+mj-ea"/>
                <a:cs typeface="+mj-cs"/>
              </a:rPr>
              <a:t>Balaguer</a:t>
            </a:r>
            <a:r>
              <a:rPr lang="en-US" sz="1500" b="1" dirty="0">
                <a:solidFill>
                  <a:srgbClr val="5D2E00"/>
                </a:solidFill>
                <a:latin typeface="Arial" charset="0"/>
                <a:ea typeface="+mj-ea"/>
                <a:cs typeface="+mj-cs"/>
              </a:rPr>
              <a:t/>
            </a:r>
            <a:br>
              <a:rPr lang="en-US" sz="1500" b="1" dirty="0">
                <a:solidFill>
                  <a:srgbClr val="5D2E00"/>
                </a:solidFill>
                <a:latin typeface="Arial" charset="0"/>
                <a:ea typeface="+mj-ea"/>
                <a:cs typeface="+mj-cs"/>
              </a:rPr>
            </a:br>
            <a:r>
              <a:rPr lang="en-US" sz="1200" dirty="0">
                <a:solidFill>
                  <a:srgbClr val="5D2E00"/>
                </a:solidFill>
                <a:latin typeface="Arial" charset="0"/>
              </a:rPr>
              <a:t>Idaho University</a:t>
            </a:r>
          </a:p>
          <a:p>
            <a:pPr defTabSz="851631">
              <a:lnSpc>
                <a:spcPct val="150000"/>
              </a:lnSpc>
              <a:spcBef>
                <a:spcPts val="3600"/>
              </a:spcBef>
              <a:defRPr/>
            </a:pPr>
            <a:endParaRPr lang="en-US" sz="850" b="1" dirty="0"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21" name="Title 1"/>
          <p:cNvSpPr txBox="1">
            <a:spLocks/>
          </p:cNvSpPr>
          <p:nvPr/>
        </p:nvSpPr>
        <p:spPr>
          <a:xfrm>
            <a:off x="1356528" y="6084914"/>
            <a:ext cx="2463677" cy="687368"/>
          </a:xfrm>
          <a:prstGeom prst="rect">
            <a:avLst/>
          </a:prstGeom>
        </p:spPr>
        <p:txBody>
          <a:bodyPr lIns="78224" tIns="39111" rIns="78224" bIns="39111">
            <a:noAutofit/>
          </a:bodyPr>
          <a:lstStyle/>
          <a:p>
            <a:pPr defTabSz="851631">
              <a:lnSpc>
                <a:spcPct val="150000"/>
              </a:lnSpc>
              <a:defRPr/>
            </a:pPr>
            <a:r>
              <a:rPr lang="en-US" sz="1700" b="1" dirty="0" err="1" smtClean="0">
                <a:solidFill>
                  <a:srgbClr val="5D2E00"/>
                </a:solidFill>
                <a:latin typeface="Arial Black" panose="020B0A04020102020204" pitchFamily="34" charset="0"/>
                <a:ea typeface="+mj-ea"/>
                <a:cs typeface="+mj-cs"/>
              </a:rPr>
              <a:t>Merideth</a:t>
            </a:r>
            <a:r>
              <a:rPr lang="en-US" sz="1700" b="1" dirty="0" smtClean="0">
                <a:solidFill>
                  <a:srgbClr val="5D2E00"/>
                </a:solidFill>
                <a:latin typeface="Arial Black" panose="020B0A04020102020204" pitchFamily="34" charset="0"/>
                <a:ea typeface="+mj-ea"/>
                <a:cs typeface="+mj-cs"/>
              </a:rPr>
              <a:t> </a:t>
            </a:r>
            <a:r>
              <a:rPr lang="en-US" sz="1700" b="1" dirty="0" err="1" smtClean="0">
                <a:solidFill>
                  <a:srgbClr val="5D2E00"/>
                </a:solidFill>
                <a:latin typeface="Arial Black" panose="020B0A04020102020204" pitchFamily="34" charset="0"/>
                <a:ea typeface="+mj-ea"/>
                <a:cs typeface="+mj-cs"/>
              </a:rPr>
              <a:t>Balaguer</a:t>
            </a:r>
            <a:r>
              <a:rPr lang="en-US" sz="1500" b="1" dirty="0">
                <a:solidFill>
                  <a:srgbClr val="5D2E00"/>
                </a:solidFill>
                <a:latin typeface="Arial" charset="0"/>
                <a:ea typeface="+mj-ea"/>
                <a:cs typeface="+mj-cs"/>
              </a:rPr>
              <a:t/>
            </a:r>
            <a:br>
              <a:rPr lang="en-US" sz="1500" b="1" dirty="0">
                <a:solidFill>
                  <a:srgbClr val="5D2E00"/>
                </a:solidFill>
                <a:latin typeface="Arial" charset="0"/>
                <a:ea typeface="+mj-ea"/>
                <a:cs typeface="+mj-cs"/>
              </a:rPr>
            </a:br>
            <a:r>
              <a:rPr lang="en-US" sz="1200" dirty="0">
                <a:solidFill>
                  <a:srgbClr val="5D2E00"/>
                </a:solidFill>
                <a:latin typeface="Arial" charset="0"/>
              </a:rPr>
              <a:t>Idaho University</a:t>
            </a:r>
          </a:p>
          <a:p>
            <a:pPr defTabSz="851631">
              <a:lnSpc>
                <a:spcPct val="150000"/>
              </a:lnSpc>
              <a:spcBef>
                <a:spcPts val="3600"/>
              </a:spcBef>
              <a:defRPr/>
            </a:pPr>
            <a:endParaRPr lang="en-US" sz="850" b="1" dirty="0"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22" name="Title 1"/>
          <p:cNvSpPr txBox="1">
            <a:spLocks/>
          </p:cNvSpPr>
          <p:nvPr/>
        </p:nvSpPr>
        <p:spPr>
          <a:xfrm>
            <a:off x="4610555" y="6093539"/>
            <a:ext cx="2463677" cy="687368"/>
          </a:xfrm>
          <a:prstGeom prst="rect">
            <a:avLst/>
          </a:prstGeom>
        </p:spPr>
        <p:txBody>
          <a:bodyPr lIns="78224" tIns="39111" rIns="78224" bIns="39111">
            <a:noAutofit/>
          </a:bodyPr>
          <a:lstStyle/>
          <a:p>
            <a:pPr defTabSz="851631">
              <a:lnSpc>
                <a:spcPct val="150000"/>
              </a:lnSpc>
              <a:defRPr/>
            </a:pPr>
            <a:r>
              <a:rPr lang="en-US" sz="1700" b="1" dirty="0" err="1" smtClean="0">
                <a:solidFill>
                  <a:srgbClr val="5D2E00"/>
                </a:solidFill>
                <a:latin typeface="Arial Black" panose="020B0A04020102020204" pitchFamily="34" charset="0"/>
                <a:ea typeface="+mj-ea"/>
                <a:cs typeface="+mj-cs"/>
              </a:rPr>
              <a:t>Merideth</a:t>
            </a:r>
            <a:r>
              <a:rPr lang="en-US" sz="1700" b="1" dirty="0" smtClean="0">
                <a:solidFill>
                  <a:srgbClr val="5D2E00"/>
                </a:solidFill>
                <a:latin typeface="Arial Black" panose="020B0A04020102020204" pitchFamily="34" charset="0"/>
                <a:ea typeface="+mj-ea"/>
                <a:cs typeface="+mj-cs"/>
              </a:rPr>
              <a:t> </a:t>
            </a:r>
            <a:r>
              <a:rPr lang="en-US" sz="1700" b="1" dirty="0" err="1" smtClean="0">
                <a:solidFill>
                  <a:srgbClr val="5D2E00"/>
                </a:solidFill>
                <a:latin typeface="Arial Black" panose="020B0A04020102020204" pitchFamily="34" charset="0"/>
                <a:ea typeface="+mj-ea"/>
                <a:cs typeface="+mj-cs"/>
              </a:rPr>
              <a:t>Balaguer</a:t>
            </a:r>
            <a:r>
              <a:rPr lang="en-US" sz="1500" b="1" dirty="0">
                <a:solidFill>
                  <a:srgbClr val="5D2E00"/>
                </a:solidFill>
                <a:latin typeface="Arial" charset="0"/>
                <a:ea typeface="+mj-ea"/>
                <a:cs typeface="+mj-cs"/>
              </a:rPr>
              <a:t/>
            </a:r>
            <a:br>
              <a:rPr lang="en-US" sz="1500" b="1" dirty="0">
                <a:solidFill>
                  <a:srgbClr val="5D2E00"/>
                </a:solidFill>
                <a:latin typeface="Arial" charset="0"/>
                <a:ea typeface="+mj-ea"/>
                <a:cs typeface="+mj-cs"/>
              </a:rPr>
            </a:br>
            <a:r>
              <a:rPr lang="en-US" sz="1200" dirty="0">
                <a:solidFill>
                  <a:srgbClr val="5D2E00"/>
                </a:solidFill>
                <a:latin typeface="Arial" charset="0"/>
              </a:rPr>
              <a:t>Idaho University</a:t>
            </a:r>
          </a:p>
          <a:p>
            <a:pPr defTabSz="851631">
              <a:lnSpc>
                <a:spcPct val="150000"/>
              </a:lnSpc>
              <a:spcBef>
                <a:spcPts val="3600"/>
              </a:spcBef>
              <a:defRPr/>
            </a:pPr>
            <a:endParaRPr lang="en-US" sz="850" b="1" dirty="0"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23" name="Title 1"/>
          <p:cNvSpPr txBox="1">
            <a:spLocks/>
          </p:cNvSpPr>
          <p:nvPr/>
        </p:nvSpPr>
        <p:spPr>
          <a:xfrm>
            <a:off x="1371042" y="8074739"/>
            <a:ext cx="2463677" cy="687368"/>
          </a:xfrm>
          <a:prstGeom prst="rect">
            <a:avLst/>
          </a:prstGeom>
        </p:spPr>
        <p:txBody>
          <a:bodyPr lIns="78224" tIns="39111" rIns="78224" bIns="39111">
            <a:noAutofit/>
          </a:bodyPr>
          <a:lstStyle/>
          <a:p>
            <a:pPr defTabSz="851631">
              <a:lnSpc>
                <a:spcPct val="150000"/>
              </a:lnSpc>
              <a:defRPr/>
            </a:pPr>
            <a:r>
              <a:rPr lang="en-US" sz="1700" b="1" dirty="0" err="1" smtClean="0">
                <a:solidFill>
                  <a:srgbClr val="5D2E00"/>
                </a:solidFill>
                <a:latin typeface="Arial Black" panose="020B0A04020102020204" pitchFamily="34" charset="0"/>
                <a:ea typeface="+mj-ea"/>
                <a:cs typeface="+mj-cs"/>
              </a:rPr>
              <a:t>Merideth</a:t>
            </a:r>
            <a:r>
              <a:rPr lang="en-US" sz="1700" b="1" dirty="0" smtClean="0">
                <a:solidFill>
                  <a:srgbClr val="5D2E00"/>
                </a:solidFill>
                <a:latin typeface="Arial Black" panose="020B0A04020102020204" pitchFamily="34" charset="0"/>
                <a:ea typeface="+mj-ea"/>
                <a:cs typeface="+mj-cs"/>
              </a:rPr>
              <a:t> </a:t>
            </a:r>
            <a:r>
              <a:rPr lang="en-US" sz="1700" b="1" dirty="0" err="1" smtClean="0">
                <a:solidFill>
                  <a:srgbClr val="5D2E00"/>
                </a:solidFill>
                <a:latin typeface="Arial Black" panose="020B0A04020102020204" pitchFamily="34" charset="0"/>
                <a:ea typeface="+mj-ea"/>
                <a:cs typeface="+mj-cs"/>
              </a:rPr>
              <a:t>Balaguer</a:t>
            </a:r>
            <a:r>
              <a:rPr lang="en-US" sz="1500" b="1" dirty="0">
                <a:solidFill>
                  <a:srgbClr val="5D2E00"/>
                </a:solidFill>
                <a:latin typeface="Arial" charset="0"/>
                <a:ea typeface="+mj-ea"/>
                <a:cs typeface="+mj-cs"/>
              </a:rPr>
              <a:t/>
            </a:r>
            <a:br>
              <a:rPr lang="en-US" sz="1500" b="1" dirty="0">
                <a:solidFill>
                  <a:srgbClr val="5D2E00"/>
                </a:solidFill>
                <a:latin typeface="Arial" charset="0"/>
                <a:ea typeface="+mj-ea"/>
                <a:cs typeface="+mj-cs"/>
              </a:rPr>
            </a:br>
            <a:r>
              <a:rPr lang="en-US" sz="1200" dirty="0">
                <a:solidFill>
                  <a:srgbClr val="5D2E00"/>
                </a:solidFill>
                <a:latin typeface="Arial" charset="0"/>
              </a:rPr>
              <a:t>Idaho University</a:t>
            </a:r>
          </a:p>
          <a:p>
            <a:pPr defTabSz="851631">
              <a:lnSpc>
                <a:spcPct val="150000"/>
              </a:lnSpc>
              <a:spcBef>
                <a:spcPts val="3600"/>
              </a:spcBef>
              <a:defRPr/>
            </a:pPr>
            <a:endParaRPr lang="en-US" sz="850" b="1" dirty="0"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24" name="Title 1"/>
          <p:cNvSpPr txBox="1">
            <a:spLocks/>
          </p:cNvSpPr>
          <p:nvPr/>
        </p:nvSpPr>
        <p:spPr>
          <a:xfrm>
            <a:off x="4625069" y="8083364"/>
            <a:ext cx="2463677" cy="687368"/>
          </a:xfrm>
          <a:prstGeom prst="rect">
            <a:avLst/>
          </a:prstGeom>
        </p:spPr>
        <p:txBody>
          <a:bodyPr lIns="78224" tIns="39111" rIns="78224" bIns="39111">
            <a:noAutofit/>
          </a:bodyPr>
          <a:lstStyle/>
          <a:p>
            <a:pPr defTabSz="851631">
              <a:lnSpc>
                <a:spcPct val="150000"/>
              </a:lnSpc>
              <a:defRPr/>
            </a:pPr>
            <a:r>
              <a:rPr lang="en-US" sz="1700" b="1" dirty="0" err="1" smtClean="0">
                <a:solidFill>
                  <a:srgbClr val="5D2E00"/>
                </a:solidFill>
                <a:latin typeface="Arial Black" panose="020B0A04020102020204" pitchFamily="34" charset="0"/>
                <a:ea typeface="+mj-ea"/>
                <a:cs typeface="+mj-cs"/>
              </a:rPr>
              <a:t>Merideth</a:t>
            </a:r>
            <a:r>
              <a:rPr lang="en-US" sz="1700" b="1" dirty="0" smtClean="0">
                <a:solidFill>
                  <a:srgbClr val="5D2E00"/>
                </a:solidFill>
                <a:latin typeface="Arial Black" panose="020B0A04020102020204" pitchFamily="34" charset="0"/>
                <a:ea typeface="+mj-ea"/>
                <a:cs typeface="+mj-cs"/>
              </a:rPr>
              <a:t> </a:t>
            </a:r>
            <a:r>
              <a:rPr lang="en-US" sz="1700" b="1" dirty="0" err="1" smtClean="0">
                <a:solidFill>
                  <a:srgbClr val="5D2E00"/>
                </a:solidFill>
                <a:latin typeface="Arial Black" panose="020B0A04020102020204" pitchFamily="34" charset="0"/>
                <a:ea typeface="+mj-ea"/>
                <a:cs typeface="+mj-cs"/>
              </a:rPr>
              <a:t>Balaguer</a:t>
            </a:r>
            <a:r>
              <a:rPr lang="en-US" sz="1500" b="1" dirty="0">
                <a:solidFill>
                  <a:srgbClr val="5D2E00"/>
                </a:solidFill>
                <a:latin typeface="Arial" charset="0"/>
                <a:ea typeface="+mj-ea"/>
                <a:cs typeface="+mj-cs"/>
              </a:rPr>
              <a:t/>
            </a:r>
            <a:br>
              <a:rPr lang="en-US" sz="1500" b="1" dirty="0">
                <a:solidFill>
                  <a:srgbClr val="5D2E00"/>
                </a:solidFill>
                <a:latin typeface="Arial" charset="0"/>
                <a:ea typeface="+mj-ea"/>
                <a:cs typeface="+mj-cs"/>
              </a:rPr>
            </a:br>
            <a:r>
              <a:rPr lang="en-US" sz="1200" dirty="0">
                <a:solidFill>
                  <a:srgbClr val="5D2E00"/>
                </a:solidFill>
                <a:latin typeface="Arial" charset="0"/>
              </a:rPr>
              <a:t>Idaho University</a:t>
            </a:r>
          </a:p>
          <a:p>
            <a:pPr defTabSz="851631">
              <a:lnSpc>
                <a:spcPct val="150000"/>
              </a:lnSpc>
              <a:spcBef>
                <a:spcPts val="3600"/>
              </a:spcBef>
              <a:defRPr/>
            </a:pPr>
            <a:endParaRPr lang="en-US" sz="850" b="1" dirty="0">
              <a:latin typeface="Arial" pitchFamily="34" charset="0"/>
              <a:ea typeface="+mj-ea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482DA10EFED7048B5576CB53B13DE67" ma:contentTypeVersion="0" ma:contentTypeDescription="Create a new document." ma:contentTypeScope="" ma:versionID="b1d1026937ba44e634e9c350c6d7f9e9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e19afc93dc41c3b7c42ce3fa64da2519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3A4D63D6-7CDD-4E1E-A3B4-9655F98B498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26B29474-96FE-431C-B364-536562BD326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5D64678-FB6F-40A1-8488-22F9D80C9BEA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181</TotalTime>
  <Words>16</Words>
  <Application>Microsoft Office PowerPoint</Application>
  <PresentationFormat>Personalizado</PresentationFormat>
  <Paragraphs>8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Arial Black</vt:lpstr>
      <vt:lpstr>Calibri</vt:lpstr>
      <vt:lpstr>Office Theme</vt:lpstr>
      <vt:lpstr>Presentación de PowerPoint</vt:lpstr>
    </vt:vector>
  </TitlesOfParts>
  <Company>INTERNATIONAL POTATO CENTER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Pamela K. Anderson</dc:title>
  <dc:creator>ifernandez</dc:creator>
  <cp:lastModifiedBy>Cecilias</cp:lastModifiedBy>
  <cp:revision>28</cp:revision>
  <dcterms:created xsi:type="dcterms:W3CDTF">2012-08-23T13:08:16Z</dcterms:created>
  <dcterms:modified xsi:type="dcterms:W3CDTF">2020-04-30T14:43:49Z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0x0101006482DA10EFED7048B5576CB53B13DE67</vt:lpwstr>
  </property>
  <property fmtid="{D5CDD505-2E9C-101B-9397-08002B2CF9AE}" pid="3" name="Order">
    <vt:r8>471200</vt:r8>
  </property>
</Properties>
</file>