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56" r:id="rId5"/>
  </p:sldIdLst>
  <p:sldSz cx="32399288" cy="43200638"/>
  <p:notesSz cx="7315200" cy="9601200"/>
  <p:defaultTextStyle>
    <a:defPPr>
      <a:defRPr lang="es-PE"/>
    </a:defPPr>
    <a:lvl1pPr marL="0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1pPr>
    <a:lvl2pPr marL="1814398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2pPr>
    <a:lvl3pPr marL="362879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3pPr>
    <a:lvl4pPr marL="5443195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4pPr>
    <a:lvl5pPr marL="7257593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5pPr>
    <a:lvl6pPr marL="9071991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6pPr>
    <a:lvl7pPr marL="10886389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7pPr>
    <a:lvl8pPr marL="12700787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8pPr>
    <a:lvl9pPr marL="1451518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7302" userDrawn="1">
          <p15:clr>
            <a:srgbClr val="A4A3A4"/>
          </p15:clr>
        </p15:guide>
        <p15:guide id="5" orient="horz" pos="6671" userDrawn="1">
          <p15:clr>
            <a:srgbClr val="A4A3A4"/>
          </p15:clr>
        </p15:guide>
        <p15:guide id="6" orient="horz" pos="26471" userDrawn="1">
          <p15:clr>
            <a:srgbClr val="A4A3A4"/>
          </p15:clr>
        </p15:guide>
        <p15:guide id="8" pos="997" userDrawn="1">
          <p15:clr>
            <a:srgbClr val="A4A3A4"/>
          </p15:clr>
        </p15:guide>
        <p15:guide id="9" pos="19390" userDrawn="1">
          <p15:clr>
            <a:srgbClr val="A4A3A4"/>
          </p15:clr>
        </p15:guide>
        <p15:guide id="11" pos="6780" userDrawn="1">
          <p15:clr>
            <a:srgbClr val="A4A3A4"/>
          </p15:clr>
        </p15:guide>
        <p15:guide id="13" pos="13062" userDrawn="1">
          <p15:clr>
            <a:srgbClr val="A4A3A4"/>
          </p15:clr>
        </p15:guide>
        <p15:guide id="14" pos="13584" userDrawn="1">
          <p15:clr>
            <a:srgbClr val="A4A3A4"/>
          </p15:clr>
        </p15:guide>
        <p15:guide id="15" orient="horz" pos="2556" userDrawn="1">
          <p15:clr>
            <a:srgbClr val="A4A3A4"/>
          </p15:clr>
        </p15:guide>
        <p15:guide id="16" orient="horz" pos="57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400D"/>
    <a:srgbClr val="B1510F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C2DA86-59C3-4BDF-A28F-11379F73A888}" v="3" dt="2019-11-07T21:19:37.8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25" autoAdjust="0"/>
    <p:restoredTop sz="94660"/>
  </p:normalViewPr>
  <p:slideViewPr>
    <p:cSldViewPr snapToGrid="0" showGuides="1">
      <p:cViewPr>
        <p:scale>
          <a:sx n="25" d="100"/>
          <a:sy n="25" d="100"/>
        </p:scale>
        <p:origin x="2760" y="-1770"/>
      </p:cViewPr>
      <p:guideLst>
        <p:guide pos="7302"/>
        <p:guide orient="horz" pos="6671"/>
        <p:guide orient="horz" pos="26471"/>
        <p:guide pos="997"/>
        <p:guide pos="19390"/>
        <p:guide pos="6780"/>
        <p:guide pos="13062"/>
        <p:guide pos="13584"/>
        <p:guide orient="horz" pos="2556"/>
        <p:guide orient="horz" pos="573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2" d="100"/>
          <a:sy n="102" d="100"/>
        </p:scale>
        <p:origin x="344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fosse, Cecilia (CIP)" userId="28d1592a-dbc5-423f-bc3e-d8e2d9ebaae7" providerId="ADAL" clId="{6CC2DA86-59C3-4BDF-A28F-11379F73A888}"/>
    <pc:docChg chg="custSel modSld modMainMaster">
      <pc:chgData name="Lafosse, Cecilia (CIP)" userId="28d1592a-dbc5-423f-bc3e-d8e2d9ebaae7" providerId="ADAL" clId="{6CC2DA86-59C3-4BDF-A28F-11379F73A888}" dt="2019-11-07T21:19:41.514" v="7" actId="478"/>
      <pc:docMkLst>
        <pc:docMk/>
      </pc:docMkLst>
      <pc:sldChg chg="addSp delSp modSp">
        <pc:chgData name="Lafosse, Cecilia (CIP)" userId="28d1592a-dbc5-423f-bc3e-d8e2d9ebaae7" providerId="ADAL" clId="{6CC2DA86-59C3-4BDF-A28F-11379F73A888}" dt="2019-11-07T21:19:41.514" v="7" actId="478"/>
        <pc:sldMkLst>
          <pc:docMk/>
          <pc:sldMk cId="71523957" sldId="256"/>
        </pc:sldMkLst>
        <pc:spChg chg="del">
          <ac:chgData name="Lafosse, Cecilia (CIP)" userId="28d1592a-dbc5-423f-bc3e-d8e2d9ebaae7" providerId="ADAL" clId="{6CC2DA86-59C3-4BDF-A28F-11379F73A888}" dt="2019-11-07T21:18:08.838" v="1" actId="478"/>
          <ac:spMkLst>
            <pc:docMk/>
            <pc:sldMk cId="71523957" sldId="256"/>
            <ac:spMk id="4" creationId="{B4400CBB-A0AF-46F0-923C-E6866BEDDBD9}"/>
          </ac:spMkLst>
        </pc:spChg>
        <pc:spChg chg="add del mod">
          <ac:chgData name="Lafosse, Cecilia (CIP)" userId="28d1592a-dbc5-423f-bc3e-d8e2d9ebaae7" providerId="ADAL" clId="{6CC2DA86-59C3-4BDF-A28F-11379F73A888}" dt="2019-11-07T21:19:41.514" v="7" actId="478"/>
          <ac:spMkLst>
            <pc:docMk/>
            <pc:sldMk cId="71523957" sldId="256"/>
            <ac:spMk id="6" creationId="{8F528A9E-A531-4CD3-8C5F-37A65F24CBF8}"/>
          </ac:spMkLst>
        </pc:spChg>
        <pc:spChg chg="del">
          <ac:chgData name="Lafosse, Cecilia (CIP)" userId="28d1592a-dbc5-423f-bc3e-d8e2d9ebaae7" providerId="ADAL" clId="{6CC2DA86-59C3-4BDF-A28F-11379F73A888}" dt="2019-11-07T21:18:03.884" v="0" actId="478"/>
          <ac:spMkLst>
            <pc:docMk/>
            <pc:sldMk cId="71523957" sldId="256"/>
            <ac:spMk id="7" creationId="{82477863-B127-4B42-B939-31D09885E952}"/>
          </ac:spMkLst>
        </pc:spChg>
        <pc:spChg chg="del">
          <ac:chgData name="Lafosse, Cecilia (CIP)" userId="28d1592a-dbc5-423f-bc3e-d8e2d9ebaae7" providerId="ADAL" clId="{6CC2DA86-59C3-4BDF-A28F-11379F73A888}" dt="2019-11-07T21:18:56.576" v="4"/>
          <ac:spMkLst>
            <pc:docMk/>
            <pc:sldMk cId="71523957" sldId="256"/>
            <ac:spMk id="31" creationId="{ECB0452B-AA48-4E7D-9308-0266A58C8CEE}"/>
          </ac:spMkLst>
        </pc:spChg>
      </pc:sldChg>
      <pc:sldMasterChg chg="addSp modSp">
        <pc:chgData name="Lafosse, Cecilia (CIP)" userId="28d1592a-dbc5-423f-bc3e-d8e2d9ebaae7" providerId="ADAL" clId="{6CC2DA86-59C3-4BDF-A28F-11379F73A888}" dt="2019-11-07T21:19:10.527" v="5"/>
        <pc:sldMasterMkLst>
          <pc:docMk/>
          <pc:sldMasterMk cId="1255144500" sldId="2147483660"/>
        </pc:sldMasterMkLst>
        <pc:spChg chg="add">
          <ac:chgData name="Lafosse, Cecilia (CIP)" userId="28d1592a-dbc5-423f-bc3e-d8e2d9ebaae7" providerId="ADAL" clId="{6CC2DA86-59C3-4BDF-A28F-11379F73A888}" dt="2019-11-07T21:19:10.527" v="5"/>
          <ac:spMkLst>
            <pc:docMk/>
            <pc:sldMasterMk cId="1255144500" sldId="2147483660"/>
            <ac:spMk id="8" creationId="{475792E3-1E97-4ABF-BC14-E26DEE91EF05}"/>
          </ac:spMkLst>
        </pc:spChg>
        <pc:picChg chg="mod modCrop">
          <ac:chgData name="Lafosse, Cecilia (CIP)" userId="28d1592a-dbc5-423f-bc3e-d8e2d9ebaae7" providerId="ADAL" clId="{6CC2DA86-59C3-4BDF-A28F-11379F73A888}" dt="2019-11-07T21:18:40.089" v="3" actId="1076"/>
          <ac:picMkLst>
            <pc:docMk/>
            <pc:sldMasterMk cId="1255144500" sldId="2147483660"/>
            <ac:picMk id="6" creationId="{1EE164D2-EB78-418D-BACA-612DD7250DB4}"/>
          </ac:picMkLst>
        </pc:pic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6" rIns="96653" bIns="4832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6" rIns="96653" bIns="48326" rtlCol="0"/>
          <a:lstStyle>
            <a:lvl1pPr algn="r">
              <a:defRPr sz="1300"/>
            </a:lvl1pPr>
          </a:lstStyle>
          <a:p>
            <a:fld id="{63C72CA0-AD15-49DF-99C1-BF1FB23E6603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43163" y="1200150"/>
            <a:ext cx="24288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6" rIns="96653" bIns="4832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6" rIns="96653" bIns="4832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53" tIns="48326" rIns="96653" bIns="4832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53" tIns="48326" rIns="96653" bIns="48326" rtlCol="0" anchor="b"/>
          <a:lstStyle>
            <a:lvl1pPr algn="r">
              <a:defRPr sz="1300"/>
            </a:lvl1pPr>
          </a:lstStyle>
          <a:p>
            <a:fld id="{F488ACA5-31FB-4CF3-B6BC-C762238397B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15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4404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8"/>
          <p:cNvSpPr/>
          <p:nvPr userDrawn="1"/>
        </p:nvSpPr>
        <p:spPr>
          <a:xfrm>
            <a:off x="21564600" y="42608456"/>
            <a:ext cx="10815543" cy="5921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Rectángulo 7"/>
          <p:cNvSpPr/>
          <p:nvPr userDrawn="1"/>
        </p:nvSpPr>
        <p:spPr>
          <a:xfrm>
            <a:off x="10782300" y="-1"/>
            <a:ext cx="10858500" cy="7143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Rectángulo 8"/>
          <p:cNvSpPr/>
          <p:nvPr userDrawn="1"/>
        </p:nvSpPr>
        <p:spPr>
          <a:xfrm>
            <a:off x="-1" y="5027781"/>
            <a:ext cx="21640801" cy="4903410"/>
          </a:xfrm>
          <a:prstGeom prst="rect">
            <a:avLst/>
          </a:prstGeom>
          <a:solidFill>
            <a:srgbClr val="B34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Rectángulo 1"/>
          <p:cNvSpPr/>
          <p:nvPr userDrawn="1"/>
        </p:nvSpPr>
        <p:spPr>
          <a:xfrm>
            <a:off x="21564599" y="-1"/>
            <a:ext cx="10834689" cy="99311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Rectángulo 6"/>
          <p:cNvSpPr/>
          <p:nvPr userDrawn="1"/>
        </p:nvSpPr>
        <p:spPr>
          <a:xfrm>
            <a:off x="0" y="0"/>
            <a:ext cx="10782300" cy="714375"/>
          </a:xfrm>
          <a:prstGeom prst="rect">
            <a:avLst/>
          </a:prstGeom>
          <a:solidFill>
            <a:srgbClr val="B34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75792E3-1E97-4ABF-BC14-E26DEE91EF05}"/>
              </a:ext>
            </a:extLst>
          </p:cNvPr>
          <p:cNvSpPr txBox="1"/>
          <p:nvPr userDrawn="1"/>
        </p:nvSpPr>
        <p:spPr>
          <a:xfrm>
            <a:off x="1438273" y="3422465"/>
            <a:ext cx="9344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El CIP agradece a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los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donantes y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organizaciones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que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apoyan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globalmente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su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trabajo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</a:p>
          <a:p>
            <a:pPr algn="r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través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de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sus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contribuciones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al Fondo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Fiduciario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del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CGIAR: </a:t>
            </a:r>
            <a:r>
              <a:rPr lang="en-US" sz="2000" u="none" kern="1200" dirty="0" smtClean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+mn-ea"/>
                <a:cs typeface="+mn-cs"/>
              </a:rPr>
              <a:t>www.cgiar.org/funders</a:t>
            </a:r>
            <a:endParaRPr lang="en-US" sz="2000" u="none" dirty="0">
              <a:solidFill>
                <a:schemeClr val="bg1">
                  <a:lumMod val="50000"/>
                </a:schemeClr>
              </a:solidFill>
              <a:latin typeface="+mj-lt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9746" y="1490786"/>
            <a:ext cx="9052682" cy="298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144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21564600" y="42608456"/>
            <a:ext cx="10815543" cy="5921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4798EEB4-9B02-480F-B0EE-DE73A9A357DC}"/>
              </a:ext>
            </a:extLst>
          </p:cNvPr>
          <p:cNvGrpSpPr/>
          <p:nvPr/>
        </p:nvGrpSpPr>
        <p:grpSpPr>
          <a:xfrm>
            <a:off x="1496516" y="5728659"/>
            <a:ext cx="29450209" cy="36789540"/>
            <a:chOff x="1496516" y="5728659"/>
            <a:chExt cx="29450209" cy="36789540"/>
          </a:xfrm>
        </p:grpSpPr>
        <p:sp>
          <p:nvSpPr>
            <p:cNvPr id="26" name="Text Box 3493"/>
            <p:cNvSpPr txBox="1">
              <a:spLocks noChangeArrowheads="1"/>
            </p:cNvSpPr>
            <p:nvPr/>
          </p:nvSpPr>
          <p:spPr bwMode="auto">
            <a:xfrm>
              <a:off x="22221729" y="6433926"/>
              <a:ext cx="8724996" cy="329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970" tIns="45486" rIns="90970" bIns="45486">
              <a:spAutoFit/>
            </a:bodyPr>
            <a:lstStyle>
              <a:lvl1pPr eaLnBrk="0" hangingPunct="0"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387850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387850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387850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387850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s-PE" sz="4000" b="1" dirty="0">
                  <a:solidFill>
                    <a:srgbClr val="B3400D"/>
                  </a:solidFill>
                </a:rPr>
                <a:t>Carlos Chuquillanqui</a:t>
              </a:r>
              <a:r>
                <a:rPr lang="en-US" altLang="es-PE" sz="4000" b="1" baseline="30000" dirty="0">
                  <a:solidFill>
                    <a:srgbClr val="B3400D"/>
                  </a:solidFill>
                </a:rPr>
                <a:t>1</a:t>
              </a:r>
              <a:r>
                <a:rPr lang="en-US" altLang="es-PE" sz="4000" b="1" dirty="0">
                  <a:solidFill>
                    <a:srgbClr val="B3400D"/>
                  </a:solidFill>
                </a:rPr>
                <a:t> • Ian Barker</a:t>
              </a:r>
              <a:r>
                <a:rPr lang="en-US" altLang="es-PE" sz="4000" b="1" baseline="30000" dirty="0">
                  <a:solidFill>
                    <a:srgbClr val="B3400D"/>
                  </a:solidFill>
                </a:rPr>
                <a:t>1</a:t>
              </a:r>
            </a:p>
            <a:p>
              <a:pPr eaLnBrk="1" hangingPunct="1"/>
              <a:endParaRPr lang="en-US" altLang="es-PE" sz="4000" b="1" dirty="0">
                <a:solidFill>
                  <a:srgbClr val="B3400D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it-IT" altLang="es-PE" sz="3200" baseline="30000" dirty="0">
                  <a:latin typeface="Arial Narrow" panose="020B0606020202030204" pitchFamily="34" charset="0"/>
                </a:rPr>
                <a:t>1</a:t>
              </a:r>
              <a:r>
                <a:rPr lang="it-IT" altLang="es-PE" sz="3200" dirty="0">
                  <a:latin typeface="Arial Narrow" panose="020B0606020202030204" pitchFamily="34" charset="0"/>
                </a:rPr>
                <a:t> International Potato Center (CIP). </a:t>
              </a:r>
              <a:r>
                <a:rPr lang="fr-FR" altLang="es-PE" sz="3200" dirty="0" err="1">
                  <a:latin typeface="Arial Narrow" panose="020B0606020202030204" pitchFamily="34" charset="0"/>
                </a:rPr>
                <a:t>Germplasm</a:t>
              </a:r>
              <a:r>
                <a:rPr lang="fr-FR" altLang="es-PE" sz="3200" dirty="0">
                  <a:latin typeface="Arial Narrow" panose="020B0606020202030204" pitchFamily="34" charset="0"/>
                </a:rPr>
                <a:t> </a:t>
              </a:r>
              <a:r>
                <a:rPr lang="fr-FR" altLang="es-PE" sz="3200" dirty="0" err="1">
                  <a:latin typeface="Arial Narrow" panose="020B0606020202030204" pitchFamily="34" charset="0"/>
                </a:rPr>
                <a:t>Enhancement</a:t>
              </a:r>
              <a:r>
                <a:rPr lang="fr-FR" altLang="es-PE" sz="3200" dirty="0">
                  <a:latin typeface="Arial Narrow" panose="020B0606020202030204" pitchFamily="34" charset="0"/>
                </a:rPr>
                <a:t> and </a:t>
              </a:r>
              <a:r>
                <a:rPr lang="fr-FR" altLang="es-PE" sz="3200" dirty="0" err="1">
                  <a:latin typeface="Arial Narrow" panose="020B0606020202030204" pitchFamily="34" charset="0"/>
                </a:rPr>
                <a:t>Crop</a:t>
              </a:r>
              <a:r>
                <a:rPr lang="fr-FR" altLang="es-PE" sz="3200" dirty="0">
                  <a:latin typeface="Arial Narrow" panose="020B0606020202030204" pitchFamily="34" charset="0"/>
                </a:rPr>
                <a:t> </a:t>
              </a:r>
              <a:r>
                <a:rPr lang="fr-FR" altLang="es-PE" sz="3200" dirty="0" err="1">
                  <a:latin typeface="Arial Narrow" panose="020B0606020202030204" pitchFamily="34" charset="0"/>
                </a:rPr>
                <a:t>Improvement-Crop</a:t>
              </a:r>
              <a:r>
                <a:rPr lang="fr-FR" altLang="es-PE" sz="3200" dirty="0">
                  <a:latin typeface="Arial Narrow" panose="020B0606020202030204" pitchFamily="34" charset="0"/>
                </a:rPr>
                <a:t> Management Division • Av. La Molina 1895. La Molina. </a:t>
              </a:r>
              <a:r>
                <a:rPr lang="es-ES" altLang="es-PE" sz="3200" dirty="0">
                  <a:latin typeface="Arial Narrow" panose="020B0606020202030204" pitchFamily="34" charset="0"/>
                </a:rPr>
                <a:t>Lima 12. Perú </a:t>
              </a:r>
            </a:p>
            <a:p>
              <a:pPr eaLnBrk="1" hangingPunct="1"/>
              <a:endParaRPr lang="es-ES" altLang="es-PE" sz="3200" dirty="0">
                <a:latin typeface="Arial Narrow" panose="020B0606020202030204" pitchFamily="34" charset="0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="" xmlns:a16="http://schemas.microsoft.com/office/drawing/2014/main" id="{012B3D44-1EDE-4D19-BCCF-00909E706ED9}"/>
                </a:ext>
              </a:extLst>
            </p:cNvPr>
            <p:cNvGrpSpPr/>
            <p:nvPr/>
          </p:nvGrpSpPr>
          <p:grpSpPr>
            <a:xfrm>
              <a:off x="1496516" y="5728659"/>
              <a:ext cx="29377280" cy="36789540"/>
              <a:chOff x="1496516" y="5728659"/>
              <a:chExt cx="29377280" cy="36789540"/>
            </a:xfrm>
          </p:grpSpPr>
          <p:sp>
            <p:nvSpPr>
              <p:cNvPr id="34" name="CuadroTexto 73">
                <a:extLst>
                  <a:ext uri="{FF2B5EF4-FFF2-40B4-BE49-F238E27FC236}">
                    <a16:creationId xmlns="" xmlns:a16="http://schemas.microsoft.com/office/drawing/2014/main" id="{3EF7E187-77E4-4C0A-AF81-39848355E808}"/>
                  </a:ext>
                </a:extLst>
              </p:cNvPr>
              <p:cNvSpPr txBox="1"/>
              <p:nvPr/>
            </p:nvSpPr>
            <p:spPr>
              <a:xfrm>
                <a:off x="11363241" y="10570992"/>
                <a:ext cx="9359547" cy="31947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Lorem ipsum dolor sit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amet</a:t>
                </a:r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consectetur</a:t>
                </a:r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adipiscing</a:t>
                </a:r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elit</a:t>
                </a:r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Vestibulum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tempor</a:t>
                </a:r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odio</a:t>
                </a:r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 libero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sagittis</a:t>
                </a:r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quis</a:t>
                </a:r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molestie</a:t>
                </a:r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justo</a:t>
                </a:r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finibus</a:t>
                </a:r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Aliquam</a:t>
                </a:r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erat</a:t>
                </a:r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volutpat</a:t>
                </a:r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Maecenas maximus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diam</a:t>
                </a:r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vitae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sapien</a:t>
                </a:r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faucibus</a:t>
                </a:r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ut</a:t>
                </a:r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tempor</a:t>
                </a:r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purus</a:t>
                </a:r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fringilla</a:t>
                </a:r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Pellentesque</a:t>
                </a:r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mollis</a:t>
                </a:r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nisl</a:t>
                </a:r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sed</a:t>
                </a:r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vestibulum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iaculis</a:t>
                </a:r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Nulla</a:t>
                </a:r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facilisi</a:t>
                </a:r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Cras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finibus</a:t>
                </a:r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molestie</a:t>
                </a:r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laoreet</a:t>
                </a:r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Proin</a:t>
                </a:r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blandit</a:t>
                </a:r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elit</a:t>
                </a:r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non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tincidunt</a:t>
                </a:r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gravida.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Pellentesque</a:t>
                </a:r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ultricies</a:t>
                </a:r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quam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lobortis</a:t>
                </a:r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consectetur</a:t>
                </a:r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faucibus</a:t>
                </a:r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Nullam</a:t>
                </a:r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urna</a:t>
                </a:r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libero,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suscipit</a:t>
                </a:r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ac magna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pellentesque</a:t>
                </a:r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faucibus</a:t>
                </a:r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ornare</a:t>
                </a:r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velit</a:t>
                </a:r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Quisque</a:t>
                </a:r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quis</a:t>
                </a:r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nunc</a:t>
                </a:r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dapibus</a:t>
                </a:r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sodales</a:t>
                </a:r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erat</a:t>
                </a:r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id,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congue</a:t>
                </a:r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mi.</a:t>
                </a:r>
              </a:p>
              <a:p>
                <a:pPr algn="just"/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Donec dictum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diam</a:t>
                </a:r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nunc</a:t>
                </a:r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eu</a:t>
                </a:r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pellentesque</a:t>
                </a:r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est</a:t>
                </a:r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vehicula</a:t>
                </a:r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ac.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Suspendisse</a:t>
                </a:r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velit</a:t>
                </a:r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arcu</a:t>
                </a:r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viverra</a:t>
                </a:r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eu</a:t>
                </a:r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tortor</a:t>
                </a:r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id,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varius</a:t>
                </a:r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cursus mi.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Aenean</a:t>
                </a:r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facilisis</a:t>
                </a:r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tristique</a:t>
                </a:r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odio</a:t>
                </a:r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quis</a:t>
                </a:r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interdum</a:t>
                </a:r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eros</a:t>
                </a:r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ullamcorper</a:t>
                </a:r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nec</a:t>
                </a:r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vehicula</a:t>
                </a:r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ac.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Suspendisse</a:t>
                </a:r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velit</a:t>
                </a:r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arcu</a:t>
                </a:r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viverra</a:t>
                </a:r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eu</a:t>
                </a:r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tortor</a:t>
                </a:r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id,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varius</a:t>
                </a:r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cursus mi.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Aenean</a:t>
                </a:r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facilisis</a:t>
                </a:r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tristique</a:t>
                </a:r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odio</a:t>
                </a:r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quis</a:t>
                </a:r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interdum</a:t>
                </a:r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eros</a:t>
                </a:r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ullamcorper</a:t>
                </a:r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nec</a:t>
                </a:r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0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n-US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en-US" sz="5000" b="1" dirty="0" err="1">
                    <a:solidFill>
                      <a:srgbClr val="B1510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Metodos</a:t>
                </a:r>
                <a:endParaRPr lang="en-US" sz="5000" b="1" dirty="0">
                  <a:solidFill>
                    <a:srgbClr val="B1510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Donec dictum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diam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nunc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eu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pellentesque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est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vehicula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ac.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Suspendisse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velit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arcu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viverra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eu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tortor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id,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varius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cursus mi.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Aenean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facilisis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tristique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odio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quis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interdum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eros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ullamcorper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nec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. Vestibulum vitae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luctus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lacus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sed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cursus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nunc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Sed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rutrum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fermentum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laoreet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. Curabitur in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egestas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justo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, dictum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vehicula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ante.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Vivamus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lacinia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neque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eget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finibus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fermentum.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Pellentesque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habitant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morbi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tristique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senectus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et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netus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et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malesuada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fames ac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turpis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egestas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/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Nam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sapien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eros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tincidunt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vel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sodales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ut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suscipit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ac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urna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. Lorem ipsum dolor sit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amet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consectetur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adipiscing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elit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. Curabitur et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velit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eu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sapien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euismod</a:t>
                </a:r>
                <a:endParaRPr lang="en-US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n-US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5000" b="1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Proteina</a:t>
                </a:r>
                <a:r>
                  <a:rPr lang="en-US" sz="5000" b="1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de Papa WRKY </a:t>
                </a:r>
              </a:p>
              <a:p>
                <a:r>
                  <a:rPr lang="en-US" sz="5000" b="1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Filogenia</a:t>
                </a:r>
                <a:endParaRPr lang="en-US" sz="5000" b="1" dirty="0">
                  <a:solidFill>
                    <a:srgbClr val="B3400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Donec dictum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diam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nunc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eu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pellentesque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est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vehicula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ac.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Suspendisse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velit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arcu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viverra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eu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tortor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id,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varius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cursus mi.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Aenean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facilisis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tristique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odio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quis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interdum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eros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ullamcorper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nec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. Vestibulum vitae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luctus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lacus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sed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cursus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nunc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Sed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rutrum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fermentum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laoreet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. Curabitur in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egestas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justo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, dictum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vehicula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ante.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Vivamus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lacinia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neque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eget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finibus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fermentum.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Pellentesque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habitant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morbi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tristique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senectus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et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netus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et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malesuada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fames ac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turpis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egestas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/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Nam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sapien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eros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tincidunt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vel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sodales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ut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suscipit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ac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urna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. Lorem ipsum dolor sit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amet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consectetur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adipiscing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elit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. Curabitur et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velit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eu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sapien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euismod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hendrerit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Quisque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consequat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quis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nibh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malesuada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Aliquam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et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enim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et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velit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dignissim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vulputate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ut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sit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amet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odio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. Donec convallis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sapien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faucibus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, consequat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tortor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nec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faucibus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neque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Nulla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aliquam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lobortis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justo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suscipit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venenatis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nibh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ullamcorper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nec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Nulla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mollis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vehicula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risus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vitae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luctus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Praesent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at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ullamcorper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sapien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Fusce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mauris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est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auctor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non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orci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id,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egestas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posuere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lacus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. Donec non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neque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nec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lectus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iaculis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sagittis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. Cras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tempor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bibendum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sollicitudin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. Morbi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dignissim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tristique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risus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, vitae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commodo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leo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tincidunt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eu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. Vestibulum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finibus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erat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sit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amet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mi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auctor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, vitae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ornare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turpis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faucibus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Etiam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tincidunt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ipsum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sed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vehicula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sodales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Praesent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nec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lorem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nulla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ullamcorper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sapien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Fusce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mauris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est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auctor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non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orci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id,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egestas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posuere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lacus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. Donec non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neque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nec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lectus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iaculis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sagittis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. Cras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tempor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bibendum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sollicitudin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. Morbi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dignissim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tristique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risus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, vitae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commodo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leo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tincidunt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eu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iaculis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sagittis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. Cras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tempor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bibendum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sollicitudin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. Morbi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dignissim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tristique</a:t>
                </a:r>
                <a:endParaRPr lang="en-US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Text Box 3495"/>
              <p:cNvSpPr txBox="1">
                <a:spLocks noChangeArrowheads="1"/>
              </p:cNvSpPr>
              <p:nvPr/>
            </p:nvSpPr>
            <p:spPr bwMode="auto">
              <a:xfrm>
                <a:off x="1496516" y="5728659"/>
                <a:ext cx="19316700" cy="35543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970" tIns="45486" rIns="90970" bIns="45486">
                <a:spAutoFit/>
              </a:bodyPr>
              <a:lstStyle>
                <a:lvl1pPr eaLnBrk="0" hangingPunct="0"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3878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3878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3878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3878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ts val="9000"/>
                  </a:lnSpc>
                </a:pPr>
                <a:r>
                  <a:rPr 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Nam </a:t>
                </a:r>
                <a:r>
                  <a:rPr lang="en-US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sapien</a:t>
                </a:r>
                <a:r>
                  <a:rPr 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eros</a:t>
                </a:r>
                <a:r>
                  <a:rPr 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</a:t>
                </a:r>
                <a:r>
                  <a:rPr lang="en-US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tincidunt</a:t>
                </a:r>
                <a:r>
                  <a:rPr 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vel</a:t>
                </a:r>
                <a:r>
                  <a:rPr 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sodales</a:t>
                </a:r>
                <a:r>
                  <a:rPr 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ut</a:t>
                </a:r>
                <a:r>
                  <a:rPr 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</a:t>
                </a:r>
                <a:r>
                  <a:rPr lang="en-US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suscipit</a:t>
                </a:r>
                <a:r>
                  <a:rPr 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ac </a:t>
                </a:r>
                <a:r>
                  <a:rPr lang="en-US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urna</a:t>
                </a:r>
                <a:r>
                  <a:rPr 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 Lorem ipsum dolor sit </a:t>
                </a:r>
                <a:r>
                  <a:rPr lang="en-US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amet</a:t>
                </a:r>
                <a:endParaRPr lang="es-CO" altLang="es-PE" sz="9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1" name="CuadroTexto 70"/>
              <p:cNvSpPr txBox="1"/>
              <p:nvPr/>
            </p:nvSpPr>
            <p:spPr>
              <a:xfrm>
                <a:off x="1496516" y="10439749"/>
                <a:ext cx="9359545" cy="9171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000" b="1" dirty="0" err="1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Introduccion</a:t>
                </a:r>
                <a:endParaRPr lang="en-US" sz="5000" b="1" dirty="0">
                  <a:solidFill>
                    <a:srgbClr val="B3400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Lorem ipsum dolor sit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amet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consectetur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adipiscing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elit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. Vestibulum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tempor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odio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in libero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sagittis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quis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molestie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justo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finibus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Aliquam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erat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volutpat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. Maecenas maximus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diam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vitae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sapien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faucibus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ut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tempor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purus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fringilla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Pellentesque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mollis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nisl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sed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vestibulum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iaculis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Nulla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facilisi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. Cras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finibus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molestie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laoreet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Proin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blandit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elit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non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tincidunt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gravida.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Pellentesque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ultricies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quam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lobortis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consectetur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faucibus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Nullam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urna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libero,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suscipit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ac magna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pellentesque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faucibus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ornare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velit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Quisque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quis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nunc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dapibus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sodales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erat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id,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congue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mi.</a:t>
                </a:r>
              </a:p>
              <a:p>
                <a:pPr algn="just"/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Donec dictum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diam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nunc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eu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pellentesque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est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vehicula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ac.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Suspendisse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velit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arcu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viverra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eu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tortor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id,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varius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cursus mi.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Aenean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facilisis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tristique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odio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quis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interdum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eros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ullamcorper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nec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vehicula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ac.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Suspendisse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velit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arcu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viverra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eu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tortor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id,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varius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cursus mi.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Aenean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facilisis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tristique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odio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quis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interdum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eros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ullamcorper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nec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s-PE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Rectángulo 71"/>
              <p:cNvSpPr/>
              <p:nvPr/>
            </p:nvSpPr>
            <p:spPr>
              <a:xfrm>
                <a:off x="1582739" y="19869349"/>
                <a:ext cx="9180512" cy="1463356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73" name="CuadroTexto 72"/>
              <p:cNvSpPr txBox="1"/>
              <p:nvPr/>
            </p:nvSpPr>
            <p:spPr>
              <a:xfrm>
                <a:off x="1497174" y="34747915"/>
                <a:ext cx="9406511" cy="7478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 err="1">
                    <a:solidFill>
                      <a:schemeClr val="accent2">
                        <a:lumMod val="75000"/>
                      </a:schemeClr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Figura</a:t>
                </a:r>
                <a:r>
                  <a:rPr lang="en-US" sz="3000" b="1" dirty="0">
                    <a:solidFill>
                      <a:schemeClr val="accent2">
                        <a:lumMod val="75000"/>
                      </a:schemeClr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 1. </a:t>
                </a:r>
                <a:r>
                  <a:rPr lang="en-US" sz="3000" dirty="0">
                    <a:solidFill>
                      <a:schemeClr val="accent2">
                        <a:lumMod val="75000"/>
                      </a:schemeClr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Per </a:t>
                </a:r>
                <a:r>
                  <a:rPr lang="en-US" sz="3000" dirty="0">
                    <a:solidFill>
                      <a:srgbClr val="B3400D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Kilobase of exon per Million </a:t>
                </a:r>
              </a:p>
              <a:p>
                <a:endParaRPr lang="en-US" sz="30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ullamcorper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sapien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Fusce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mauris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est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auctor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non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orci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id,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egestas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posuere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lacus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. Donec non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neque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nec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lectus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iaculis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sagittis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. Cras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tempor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bibendum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sollicitudin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. Morbi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dignissim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tristique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risus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, vitae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commodo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leo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tincidunt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eu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. Vestibulum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finibus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erat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sit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amet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mi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auctor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, vitae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ornare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turpis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faucibus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Etiam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tincidunt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ipsum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sed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vehicula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sodales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Praesent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nec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lorem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nulla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ullamcorper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sapien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Fusce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mauris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est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auctor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non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orci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id,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egestas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posuere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lacus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. Donec non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neque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nec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lectus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iaculis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sagittis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. Cras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tempor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bibendum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sollicitudin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. Morbi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dignissim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tristique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risus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, vitae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commodo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leo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tincidunt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eu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. Vestibulum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finibus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erat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sit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amet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mi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auctor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, vitae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ornare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turpis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faucibus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erat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sit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amet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mi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auctor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, vitae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ornare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turpis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faucibus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s-PE" sz="30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CuadroTexto 78"/>
              <p:cNvSpPr txBox="1"/>
              <p:nvPr/>
            </p:nvSpPr>
            <p:spPr>
              <a:xfrm>
                <a:off x="21476579" y="10430224"/>
                <a:ext cx="9359546" cy="17635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Pellentesque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habitant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morbi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tristique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senectus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et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netus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et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malesuada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fames ac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turpis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egestas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/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Nam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sapien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eros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tincidunt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vel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sodales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ut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suscipit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ac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urna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. Lorem ipsum dolor sit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amet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consectetur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adipiscing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elit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. Curabitur et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velit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eu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sapien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euismod</a:t>
                </a:r>
                <a:endParaRPr lang="en-US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tincidunt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vel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sodales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ut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suscipit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ac</a:t>
                </a:r>
              </a:p>
              <a:p>
                <a:pPr algn="just"/>
                <a:endParaRPr lang="en-US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n-US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n-US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n-US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n-US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n-US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n-US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n-US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n-US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n-US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n-US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n-US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n-US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n-US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n-US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n-US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n-US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n-US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n-US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n-US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n-US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n-US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n-US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n-US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n-US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n-US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n-US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n-US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n-US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n-US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n-US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n-US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CuadroTexto 79"/>
              <p:cNvSpPr txBox="1"/>
              <p:nvPr/>
            </p:nvSpPr>
            <p:spPr>
              <a:xfrm>
                <a:off x="21476579" y="25262594"/>
                <a:ext cx="9397217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000" b="1" dirty="0" err="1">
                    <a:solidFill>
                      <a:schemeClr val="accent2">
                        <a:lumMod val="75000"/>
                      </a:schemeClr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Figura</a:t>
                </a:r>
                <a:r>
                  <a:rPr lang="en-US" sz="3000" b="1" dirty="0">
                    <a:solidFill>
                      <a:schemeClr val="accent2">
                        <a:lumMod val="75000"/>
                      </a:schemeClr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 2. </a:t>
                </a:r>
                <a:r>
                  <a:rPr lang="en-US" sz="3000" dirty="0">
                    <a:solidFill>
                      <a:schemeClr val="accent2">
                        <a:lumMod val="75000"/>
                      </a:schemeClr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Per </a:t>
                </a:r>
                <a:r>
                  <a:rPr lang="en-US" sz="3000" dirty="0">
                    <a:solidFill>
                      <a:srgbClr val="B3400D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Kilobase of exon per Million fragments mapped) values (PGSC)</a:t>
                </a:r>
                <a:r>
                  <a:rPr lang="en-US" sz="3000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>
                    <a:solidFill>
                      <a:srgbClr val="B3400D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Donec dictum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diam</a:t>
                </a:r>
                <a:r>
                  <a:rPr lang="en-US" sz="3000" dirty="0">
                    <a:solidFill>
                      <a:srgbClr val="B3400D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nunc</a:t>
                </a:r>
                <a:r>
                  <a:rPr lang="en-US" sz="3000" dirty="0">
                    <a:solidFill>
                      <a:srgbClr val="B3400D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eu</a:t>
                </a:r>
                <a:r>
                  <a:rPr lang="en-US" sz="3000" dirty="0">
                    <a:solidFill>
                      <a:srgbClr val="B3400D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pellentesque</a:t>
                </a:r>
                <a:r>
                  <a:rPr lang="en-US" sz="3000" dirty="0">
                    <a:solidFill>
                      <a:srgbClr val="B3400D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est</a:t>
                </a:r>
                <a:r>
                  <a:rPr lang="en-US" sz="3000" dirty="0">
                    <a:solidFill>
                      <a:srgbClr val="B3400D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vehicula</a:t>
                </a:r>
                <a:r>
                  <a:rPr lang="en-US" sz="3000" dirty="0">
                    <a:solidFill>
                      <a:srgbClr val="B3400D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 ac.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Suspendisse</a:t>
                </a:r>
                <a:r>
                  <a:rPr lang="en-US" sz="3000" dirty="0">
                    <a:solidFill>
                      <a:srgbClr val="B3400D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velit</a:t>
                </a:r>
                <a:r>
                  <a:rPr lang="en-US" sz="3000" dirty="0">
                    <a:solidFill>
                      <a:srgbClr val="B3400D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arcu</a:t>
                </a:r>
                <a:r>
                  <a:rPr lang="en-US" sz="3000" dirty="0">
                    <a:solidFill>
                      <a:srgbClr val="B3400D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viverra</a:t>
                </a:r>
                <a:r>
                  <a:rPr lang="en-US" sz="3000" dirty="0">
                    <a:solidFill>
                      <a:srgbClr val="B3400D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eu</a:t>
                </a:r>
                <a:r>
                  <a:rPr lang="en-US" sz="3000" dirty="0">
                    <a:solidFill>
                      <a:srgbClr val="B3400D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tortor</a:t>
                </a:r>
                <a:r>
                  <a:rPr lang="en-US" sz="3000" dirty="0">
                    <a:solidFill>
                      <a:srgbClr val="B3400D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 id, </a:t>
                </a:r>
                <a:r>
                  <a:rPr lang="en-US" sz="3000" dirty="0" err="1">
                    <a:solidFill>
                      <a:srgbClr val="B3400D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varius</a:t>
                </a:r>
                <a:r>
                  <a:rPr lang="en-US" sz="3000" dirty="0">
                    <a:solidFill>
                      <a:srgbClr val="B3400D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 cursus mi. </a:t>
                </a:r>
                <a:endParaRPr lang="es-PE" sz="3000" dirty="0">
                  <a:solidFill>
                    <a:srgbClr val="B3400D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Rectángulo 80"/>
              <p:cNvSpPr/>
              <p:nvPr/>
            </p:nvSpPr>
            <p:spPr>
              <a:xfrm>
                <a:off x="21488400" y="13716885"/>
                <a:ext cx="9293226" cy="1136652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grpSp>
            <p:nvGrpSpPr>
              <p:cNvPr id="89" name="Group 6150"/>
              <p:cNvGrpSpPr>
                <a:grpSpLocks/>
              </p:cNvGrpSpPr>
              <p:nvPr/>
            </p:nvGrpSpPr>
            <p:grpSpPr bwMode="auto">
              <a:xfrm>
                <a:off x="2194693" y="20074433"/>
                <a:ext cx="7848577" cy="13843199"/>
                <a:chOff x="816" y="9878"/>
                <a:chExt cx="8256" cy="14158"/>
              </a:xfrm>
            </p:grpSpPr>
            <p:sp>
              <p:nvSpPr>
                <p:cNvPr id="90" name="Text Box 5386"/>
                <p:cNvSpPr txBox="1">
                  <a:spLocks noChangeArrowheads="1"/>
                </p:cNvSpPr>
                <p:nvPr/>
              </p:nvSpPr>
              <p:spPr bwMode="auto">
                <a:xfrm>
                  <a:off x="4915" y="15024"/>
                  <a:ext cx="103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b="1">
                      <a:solidFill>
                        <a:srgbClr val="003300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rgbClr val="003300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rgbClr val="003300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rgbClr val="003300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rgbClr val="003300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03300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03300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03300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033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/>
                  <a:endParaRPr lang="en-US" altLang="es-PE" b="0">
                    <a:solidFill>
                      <a:schemeClr val="tx1"/>
                    </a:solidFill>
                  </a:endParaRPr>
                </a:p>
                <a:p>
                  <a:pPr algn="l"/>
                  <a:endParaRPr lang="en-US" altLang="es-PE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" name="Rectangle 5736"/>
                <p:cNvSpPr>
                  <a:spLocks noChangeArrowheads="1"/>
                </p:cNvSpPr>
                <p:nvPr/>
              </p:nvSpPr>
              <p:spPr bwMode="auto">
                <a:xfrm>
                  <a:off x="7152" y="9878"/>
                  <a:ext cx="0" cy="411"/>
                </a:xfrm>
                <a:prstGeom prst="rect">
                  <a:avLst/>
                </a:prstGeom>
                <a:solidFill>
                  <a:srgbClr val="FFFF99">
                    <a:alpha val="50195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-2" tIns="-1" rIns="-2" bIns="-1" anchor="ctr">
                  <a:spAutoFit/>
                </a:bodyPr>
                <a:lstStyle>
                  <a:lvl1pPr defTabSz="1970088" eaLnBrk="0" hangingPunct="0">
                    <a:defRPr sz="2400" b="1">
                      <a:solidFill>
                        <a:srgbClr val="0033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1970088" eaLnBrk="0" hangingPunct="0">
                    <a:defRPr sz="2400" b="1">
                      <a:solidFill>
                        <a:srgbClr val="0033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1970088" eaLnBrk="0" hangingPunct="0">
                    <a:defRPr sz="2400" b="1">
                      <a:solidFill>
                        <a:srgbClr val="0033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1970088" eaLnBrk="0" hangingPunct="0">
                    <a:defRPr sz="2400" b="1">
                      <a:solidFill>
                        <a:srgbClr val="0033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1970088" eaLnBrk="0" hangingPunct="0">
                    <a:defRPr sz="2400" b="1">
                      <a:solidFill>
                        <a:srgbClr val="003300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defTabSz="19700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03300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defTabSz="19700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03300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defTabSz="19700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03300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defTabSz="19700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033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s-PE" sz="2000" dirty="0"/>
                </a:p>
              </p:txBody>
            </p:sp>
            <p:sp>
              <p:nvSpPr>
                <p:cNvPr id="92" name="Rectangle 5751"/>
                <p:cNvSpPr>
                  <a:spLocks noChangeArrowheads="1"/>
                </p:cNvSpPr>
                <p:nvPr/>
              </p:nvSpPr>
              <p:spPr bwMode="auto">
                <a:xfrm>
                  <a:off x="7206" y="12422"/>
                  <a:ext cx="0" cy="411"/>
                </a:xfrm>
                <a:prstGeom prst="rect">
                  <a:avLst/>
                </a:prstGeom>
                <a:solidFill>
                  <a:srgbClr val="FFFF99">
                    <a:alpha val="50195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-2" tIns="-1" rIns="-2" bIns="-1" anchor="ctr">
                  <a:spAutoFit/>
                </a:bodyPr>
                <a:lstStyle>
                  <a:lvl1pPr defTabSz="1970088" eaLnBrk="0" hangingPunct="0">
                    <a:defRPr sz="2400" b="1">
                      <a:solidFill>
                        <a:srgbClr val="0033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1970088" eaLnBrk="0" hangingPunct="0">
                    <a:defRPr sz="2400" b="1">
                      <a:solidFill>
                        <a:srgbClr val="0033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1970088" eaLnBrk="0" hangingPunct="0">
                    <a:defRPr sz="2400" b="1">
                      <a:solidFill>
                        <a:srgbClr val="0033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1970088" eaLnBrk="0" hangingPunct="0">
                    <a:defRPr sz="2400" b="1">
                      <a:solidFill>
                        <a:srgbClr val="0033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1970088" eaLnBrk="0" hangingPunct="0">
                    <a:defRPr sz="2400" b="1">
                      <a:solidFill>
                        <a:srgbClr val="003300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defTabSz="19700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03300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defTabSz="19700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03300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defTabSz="19700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03300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defTabSz="19700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033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s-PE" sz="2000" dirty="0"/>
                </a:p>
              </p:txBody>
            </p:sp>
            <p:pic>
              <p:nvPicPr>
                <p:cNvPr id="93" name="Picture 6134" descr="NJ tree 1000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16" y="10128"/>
                  <a:ext cx="3582" cy="139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4" name="Picture 6136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625" t="25781" r="23750" b="39844"/>
                <a:stretch>
                  <a:fillRect/>
                </a:stretch>
              </p:blipFill>
              <p:spPr bwMode="auto">
                <a:xfrm>
                  <a:off x="4416" y="10272"/>
                  <a:ext cx="4656" cy="21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5" name="Picture 6137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625" t="44531" r="25000" b="17969"/>
                <a:stretch>
                  <a:fillRect/>
                </a:stretch>
              </p:blipFill>
              <p:spPr bwMode="auto">
                <a:xfrm>
                  <a:off x="4416" y="12816"/>
                  <a:ext cx="4560" cy="23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6" name="Picture 6138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625" t="42969" r="24374" b="38281"/>
                <a:stretch>
                  <a:fillRect/>
                </a:stretch>
              </p:blipFill>
              <p:spPr bwMode="auto">
                <a:xfrm>
                  <a:off x="4416" y="15648"/>
                  <a:ext cx="4608" cy="11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7" name="Picture 6139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625" t="33594" r="24374" b="57031"/>
                <a:stretch>
                  <a:fillRect/>
                </a:stretch>
              </p:blipFill>
              <p:spPr bwMode="auto">
                <a:xfrm>
                  <a:off x="4416" y="17184"/>
                  <a:ext cx="4608" cy="5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8" name="Picture 6140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625" t="53906" r="25000" b="21875"/>
                <a:stretch>
                  <a:fillRect/>
                </a:stretch>
              </p:blipFill>
              <p:spPr bwMode="auto">
                <a:xfrm>
                  <a:off x="4416" y="19344"/>
                  <a:ext cx="4560" cy="14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9" name="Picture 6141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625" t="78125" r="25000" b="7031"/>
                <a:stretch>
                  <a:fillRect/>
                </a:stretch>
              </p:blipFill>
              <p:spPr bwMode="auto">
                <a:xfrm>
                  <a:off x="4416" y="18048"/>
                  <a:ext cx="4560" cy="9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0" name="Picture 6142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625" t="28125" r="24374" b="46094"/>
                <a:stretch>
                  <a:fillRect/>
                </a:stretch>
              </p:blipFill>
              <p:spPr bwMode="auto">
                <a:xfrm>
                  <a:off x="4416" y="22368"/>
                  <a:ext cx="4608" cy="15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1" name="Picture 6143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625" t="11719" r="25000" b="73438"/>
                <a:stretch>
                  <a:fillRect/>
                </a:stretch>
              </p:blipFill>
              <p:spPr bwMode="auto">
                <a:xfrm>
                  <a:off x="4416" y="21120"/>
                  <a:ext cx="4560" cy="9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" name="Picture 5525" descr="m_h_expression clusters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6501"/>
              <a:stretch>
                <a:fillRect/>
              </a:stretch>
            </p:blipFill>
            <p:spPr bwMode="auto">
              <a:xfrm>
                <a:off x="22160756" y="14865568"/>
                <a:ext cx="8175159" cy="902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CuadroTexto 2"/>
              <p:cNvSpPr txBox="1"/>
              <p:nvPr/>
            </p:nvSpPr>
            <p:spPr>
              <a:xfrm>
                <a:off x="21488400" y="27513488"/>
                <a:ext cx="9293225" cy="14711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5000" b="1" dirty="0">
                    <a:solidFill>
                      <a:srgbClr val="B340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Resumen</a:t>
                </a:r>
                <a:endParaRPr lang="en-US" sz="3000" b="1" dirty="0">
                  <a:solidFill>
                    <a:srgbClr val="B3400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Donec dictum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diam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nunc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eu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pellentesque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est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vehicula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ac.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Suspendisse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velit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arcu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viverra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eu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tortor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id,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varius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cursus mi.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Aenean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facilisis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tristique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odio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quis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interdum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eros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ullamcorper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nec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. Vestibulum vitae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luctus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lacus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sed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cursus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nunc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Sed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rutrum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fermentum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laoreet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. Curabitur in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egestas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justo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, dictum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vehicula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ante.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Vivamus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lacinia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neque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eget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finibus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fermentum.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Pellentesque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habitant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morbi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tristique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senectus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et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netus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et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malesuada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fames ac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turpis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egestas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/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Nam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sapien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eros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tincidunt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vel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sodales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ut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suscipit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ac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urna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. Lorem ipsum dolor sit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amet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consectetur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adipiscing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elit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. Curabitur et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velit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eu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sapien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euismod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hendrerit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Quisque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consequat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quis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nibh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malesuada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Aliquam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et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enim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et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velit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dignissim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vulputate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ut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sit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amet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odio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. Donec convallis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sapien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faucibus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, consequat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tortor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nec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faucibus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neque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Nulla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aliquam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lobortis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justo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suscipit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venenatis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nibh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ullamcorper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nec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Nulla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mollis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vehicula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risus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vitae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luctus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Praesent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at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ullamcorper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sapien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Fusce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mauris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est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auctor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non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orci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/>
                <a:endParaRPr lang="en-US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Donec dictum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diam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nunc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eu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pellentesque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est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vehicula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ac.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Suspendisse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velit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arcu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viverra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eu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tortor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id,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varius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cursus mi.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Aenean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facilisis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tristique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odio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quis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interdum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eros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ullamcorper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nec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. Vestibulum vitae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luctus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lacus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sed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cursus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nunc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Sed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rutrum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fermentum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laoreet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. Curabitur in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egestas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justo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, dictum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vehicula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ante.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Vivamus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lacinia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neque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eget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finibus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fermentum.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Pellentesque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habitant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morbi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tristique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senectus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et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netus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et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malesuada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fames ac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turpis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egestas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15239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82DA10EFED7048B5576CB53B13DE67" ma:contentTypeVersion="0" ma:contentTypeDescription="Create a new document." ma:contentTypeScope="" ma:versionID="b1d1026937ba44e634e9c350c6d7f9e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19afc93dc41c3b7c42ce3fa64da251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CD72181-FD9C-4907-9761-6AB4E71A18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4FAFFE8-CE04-464F-AB35-5B6B8879E8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E8E11E-C773-4E40-B47D-CEE3EF482E4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1325</TotalTime>
  <Words>1231</Words>
  <Application>Microsoft Office PowerPoint</Application>
  <PresentationFormat>Personalizado</PresentationFormat>
  <Paragraphs>60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Arial Narrow</vt:lpstr>
      <vt:lpstr>Calibri</vt:lpstr>
      <vt:lpstr>Calibri Light</vt:lpstr>
      <vt:lpstr>Times New Roman</vt:lpstr>
      <vt:lpstr>Tema de Office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Cecilias</cp:lastModifiedBy>
  <cp:revision>73</cp:revision>
  <cp:lastPrinted>2018-10-17T15:41:17Z</cp:lastPrinted>
  <dcterms:created xsi:type="dcterms:W3CDTF">2016-03-15T18:27:48Z</dcterms:created>
  <dcterms:modified xsi:type="dcterms:W3CDTF">2020-04-30T13:54:15Z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0x0101006482DA10EFED7048B5576CB53B13DE67</vt:lpwstr>
  </property>
  <property fmtid="{D5CDD505-2E9C-101B-9397-08002B2CF9AE}" pid="3" name="Order">
    <vt:r8>52200</vt:r8>
  </property>
</Properties>
</file>