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7315200" cy="9601200"/>
  <p:defaultTextStyle>
    <a:defPPr>
      <a:defRPr lang="es-PE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302" userDrawn="1">
          <p15:clr>
            <a:srgbClr val="A4A3A4"/>
          </p15:clr>
        </p15:guide>
        <p15:guide id="5" orient="horz" pos="6671" userDrawn="1">
          <p15:clr>
            <a:srgbClr val="A4A3A4"/>
          </p15:clr>
        </p15:guide>
        <p15:guide id="6" orient="horz" pos="26471" userDrawn="1">
          <p15:clr>
            <a:srgbClr val="A4A3A4"/>
          </p15:clr>
        </p15:guide>
        <p15:guide id="8" pos="997" userDrawn="1">
          <p15:clr>
            <a:srgbClr val="A4A3A4"/>
          </p15:clr>
        </p15:guide>
        <p15:guide id="9" pos="19390" userDrawn="1">
          <p15:clr>
            <a:srgbClr val="A4A3A4"/>
          </p15:clr>
        </p15:guide>
        <p15:guide id="11" pos="6780" userDrawn="1">
          <p15:clr>
            <a:srgbClr val="A4A3A4"/>
          </p15:clr>
        </p15:guide>
        <p15:guide id="13" pos="13062" userDrawn="1">
          <p15:clr>
            <a:srgbClr val="A4A3A4"/>
          </p15:clr>
        </p15:guide>
        <p15:guide id="14" pos="13584" userDrawn="1">
          <p15:clr>
            <a:srgbClr val="A4A3A4"/>
          </p15:clr>
        </p15:guide>
        <p15:guide id="15" orient="horz" pos="3287" userDrawn="1">
          <p15:clr>
            <a:srgbClr val="A4A3A4"/>
          </p15:clr>
        </p15:guide>
        <p15:guide id="16" orient="horz" pos="5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00D"/>
    <a:srgbClr val="B1510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3B7A1-10DE-48A3-8A6B-4736BE1B7729}" v="5" dt="2019-11-08T12:05:5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3504" y="120"/>
      </p:cViewPr>
      <p:guideLst>
        <p:guide pos="7302"/>
        <p:guide orient="horz" pos="6671"/>
        <p:guide orient="horz" pos="26471"/>
        <p:guide pos="997"/>
        <p:guide pos="19390"/>
        <p:guide pos="6780"/>
        <p:guide pos="13062"/>
        <p:guide pos="13584"/>
        <p:guide orient="horz" pos="3287"/>
        <p:guide orient="horz" pos="57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fosse, Cecilia (CIP)" userId="28d1592a-dbc5-423f-bc3e-d8e2d9ebaae7" providerId="ADAL" clId="{8E23B7A1-10DE-48A3-8A6B-4736BE1B7729}"/>
    <pc:docChg chg="custSel modSld modMainMaster">
      <pc:chgData name="Lafosse, Cecilia (CIP)" userId="28d1592a-dbc5-423f-bc3e-d8e2d9ebaae7" providerId="ADAL" clId="{8E23B7A1-10DE-48A3-8A6B-4736BE1B7729}" dt="2019-11-08T12:05:59.861" v="17" actId="1076"/>
      <pc:docMkLst>
        <pc:docMk/>
      </pc:docMkLst>
      <pc:sldChg chg="addSp delSp modSp">
        <pc:chgData name="Lafosse, Cecilia (CIP)" userId="28d1592a-dbc5-423f-bc3e-d8e2d9ebaae7" providerId="ADAL" clId="{8E23B7A1-10DE-48A3-8A6B-4736BE1B7729}" dt="2019-11-08T12:05:59.861" v="17" actId="1076"/>
        <pc:sldMkLst>
          <pc:docMk/>
          <pc:sldMk cId="71523957" sldId="256"/>
        </pc:sldMkLst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3" creationId="{00000000-0000-0000-0000-000000000000}"/>
          </ac:spMkLst>
        </pc:spChg>
        <pc:spChg chg="del">
          <ac:chgData name="Lafosse, Cecilia (CIP)" userId="28d1592a-dbc5-423f-bc3e-d8e2d9ebaae7" providerId="ADAL" clId="{8E23B7A1-10DE-48A3-8A6B-4736BE1B7729}" dt="2019-11-07T21:14:51.145" v="1" actId="478"/>
          <ac:spMkLst>
            <pc:docMk/>
            <pc:sldMk cId="71523957" sldId="256"/>
            <ac:spMk id="4" creationId="{B4400CBB-A0AF-46F0-923C-E6866BEDDBD9}"/>
          </ac:spMkLst>
        </pc:spChg>
        <pc:spChg chg="del">
          <ac:chgData name="Lafosse, Cecilia (CIP)" userId="28d1592a-dbc5-423f-bc3e-d8e2d9ebaae7" providerId="ADAL" clId="{8E23B7A1-10DE-48A3-8A6B-4736BE1B7729}" dt="2019-11-07T21:14:35.306" v="0" actId="478"/>
          <ac:spMkLst>
            <pc:docMk/>
            <pc:sldMk cId="71523957" sldId="256"/>
            <ac:spMk id="7" creationId="{82477863-B127-4B42-B939-31D09885E952}"/>
          </ac:spMkLst>
        </pc:spChg>
        <pc:spChg chg="mod topLvl">
          <ac:chgData name="Lafosse, Cecilia (CIP)" userId="28d1592a-dbc5-423f-bc3e-d8e2d9ebaae7" providerId="ADAL" clId="{8E23B7A1-10DE-48A3-8A6B-4736BE1B7729}" dt="2019-11-08T12:05:47.151" v="15" actId="165"/>
          <ac:spMkLst>
            <pc:docMk/>
            <pc:sldMk cId="71523957" sldId="256"/>
            <ac:spMk id="26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34" creationId="{3EF7E187-77E4-4C0A-AF81-39848355E808}"/>
          </ac:spMkLst>
        </pc:spChg>
        <pc:spChg chg="mod topLvl">
          <ac:chgData name="Lafosse, Cecilia (CIP)" userId="28d1592a-dbc5-423f-bc3e-d8e2d9ebaae7" providerId="ADAL" clId="{8E23B7A1-10DE-48A3-8A6B-4736BE1B7729}" dt="2019-11-08T12:05:59.861" v="17" actId="1076"/>
          <ac:spMkLst>
            <pc:docMk/>
            <pc:sldMk cId="71523957" sldId="256"/>
            <ac:spMk id="38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71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72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73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79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80" creationId="{00000000-0000-0000-0000-000000000000}"/>
          </ac:spMkLst>
        </pc:spChg>
        <pc:spChg chg="mod topLvl">
          <ac:chgData name="Lafosse, Cecilia (CIP)" userId="28d1592a-dbc5-423f-bc3e-d8e2d9ebaae7" providerId="ADAL" clId="{8E23B7A1-10DE-48A3-8A6B-4736BE1B7729}" dt="2019-11-08T12:05:53.500" v="16" actId="165"/>
          <ac:spMkLst>
            <pc:docMk/>
            <pc:sldMk cId="71523957" sldId="256"/>
            <ac:spMk id="81" creationId="{00000000-0000-0000-0000-000000000000}"/>
          </ac:spMkLst>
        </pc:spChg>
        <pc:grpChg chg="del mod topLvl">
          <ac:chgData name="Lafosse, Cecilia (CIP)" userId="28d1592a-dbc5-423f-bc3e-d8e2d9ebaae7" providerId="ADAL" clId="{8E23B7A1-10DE-48A3-8A6B-4736BE1B7729}" dt="2019-11-08T12:05:53.500" v="16" actId="165"/>
          <ac:grpSpMkLst>
            <pc:docMk/>
            <pc:sldMk cId="71523957" sldId="256"/>
            <ac:grpSpMk id="2" creationId="{012B3D44-1EDE-4D19-BCCF-00909E706ED9}"/>
          </ac:grpSpMkLst>
        </pc:grpChg>
        <pc:grpChg chg="del">
          <ac:chgData name="Lafosse, Cecilia (CIP)" userId="28d1592a-dbc5-423f-bc3e-d8e2d9ebaae7" providerId="ADAL" clId="{8E23B7A1-10DE-48A3-8A6B-4736BE1B7729}" dt="2019-11-08T12:05:47.151" v="15" actId="165"/>
          <ac:grpSpMkLst>
            <pc:docMk/>
            <pc:sldMk cId="71523957" sldId="256"/>
            <ac:grpSpMk id="5" creationId="{4798EEB4-9B02-480F-B0EE-DE73A9A357DC}"/>
          </ac:grpSpMkLst>
        </pc:grpChg>
        <pc:grpChg chg="mod topLvl">
          <ac:chgData name="Lafosse, Cecilia (CIP)" userId="28d1592a-dbc5-423f-bc3e-d8e2d9ebaae7" providerId="ADAL" clId="{8E23B7A1-10DE-48A3-8A6B-4736BE1B7729}" dt="2019-11-08T12:05:53.500" v="16" actId="165"/>
          <ac:grpSpMkLst>
            <pc:docMk/>
            <pc:sldMk cId="71523957" sldId="256"/>
            <ac:grpSpMk id="89" creationId="{00000000-0000-0000-0000-000000000000}"/>
          </ac:grpSpMkLst>
        </pc:grpChg>
        <pc:picChg chg="add del mod modCrop">
          <ac:chgData name="Lafosse, Cecilia (CIP)" userId="28d1592a-dbc5-423f-bc3e-d8e2d9ebaae7" providerId="ADAL" clId="{8E23B7A1-10DE-48A3-8A6B-4736BE1B7729}" dt="2019-11-07T21:22:06.442" v="14" actId="478"/>
          <ac:picMkLst>
            <pc:docMk/>
            <pc:sldMk cId="71523957" sldId="256"/>
            <ac:picMk id="4" creationId="{8E7E103F-70D0-4B8C-87ED-68EED778D0F6}"/>
          </ac:picMkLst>
        </pc:picChg>
        <pc:picChg chg="mod topLvl">
          <ac:chgData name="Lafosse, Cecilia (CIP)" userId="28d1592a-dbc5-423f-bc3e-d8e2d9ebaae7" providerId="ADAL" clId="{8E23B7A1-10DE-48A3-8A6B-4736BE1B7729}" dt="2019-11-08T12:05:53.500" v="16" actId="165"/>
          <ac:picMkLst>
            <pc:docMk/>
            <pc:sldMk cId="71523957" sldId="256"/>
            <ac:picMk id="102" creationId="{00000000-0000-0000-0000-000000000000}"/>
          </ac:picMkLst>
        </pc:picChg>
      </pc:sldChg>
      <pc:sldMasterChg chg="addSp">
        <pc:chgData name="Lafosse, Cecilia (CIP)" userId="28d1592a-dbc5-423f-bc3e-d8e2d9ebaae7" providerId="ADAL" clId="{8E23B7A1-10DE-48A3-8A6B-4736BE1B7729}" dt="2019-11-07T21:15:19.093" v="2"/>
        <pc:sldMasterMkLst>
          <pc:docMk/>
          <pc:sldMasterMk cId="1255144500" sldId="2147483660"/>
        </pc:sldMasterMkLst>
        <pc:spChg chg="add">
          <ac:chgData name="Lafosse, Cecilia (CIP)" userId="28d1592a-dbc5-423f-bc3e-d8e2d9ebaae7" providerId="ADAL" clId="{8E23B7A1-10DE-48A3-8A6B-4736BE1B7729}" dt="2019-11-07T21:15:19.093" v="2"/>
          <ac:spMkLst>
            <pc:docMk/>
            <pc:sldMasterMk cId="1255144500" sldId="2147483660"/>
            <ac:spMk id="8" creationId="{884E95A5-B4DC-4661-B10A-6B12E975F0AC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63C72CA0-AD15-49DF-99C1-BF1FB23E6603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F488ACA5-31FB-4CF3-B6BC-C762238397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0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8"/>
          <p:cNvSpPr/>
          <p:nvPr userDrawn="1"/>
        </p:nvSpPr>
        <p:spPr>
          <a:xfrm>
            <a:off x="21564600" y="42608456"/>
            <a:ext cx="10815543" cy="592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7"/>
          <p:cNvSpPr/>
          <p:nvPr userDrawn="1"/>
        </p:nvSpPr>
        <p:spPr>
          <a:xfrm>
            <a:off x="10782300" y="-1"/>
            <a:ext cx="10858500" cy="714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8"/>
          <p:cNvSpPr/>
          <p:nvPr userDrawn="1"/>
        </p:nvSpPr>
        <p:spPr>
          <a:xfrm>
            <a:off x="-1" y="4546521"/>
            <a:ext cx="21640801" cy="4903410"/>
          </a:xfrm>
          <a:prstGeom prst="rect">
            <a:avLst/>
          </a:prstGeom>
          <a:solidFill>
            <a:srgbClr val="B34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"/>
          <p:cNvSpPr/>
          <p:nvPr userDrawn="1"/>
        </p:nvSpPr>
        <p:spPr>
          <a:xfrm>
            <a:off x="21564599" y="-1"/>
            <a:ext cx="10834689" cy="9449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6"/>
          <p:cNvSpPr/>
          <p:nvPr userDrawn="1"/>
        </p:nvSpPr>
        <p:spPr>
          <a:xfrm>
            <a:off x="0" y="0"/>
            <a:ext cx="10782300" cy="714375"/>
          </a:xfrm>
          <a:prstGeom prst="rect">
            <a:avLst/>
          </a:prstGeom>
          <a:solidFill>
            <a:srgbClr val="B34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4E95A5-B4DC-4661-B10A-6B12E975F0AC}"/>
              </a:ext>
            </a:extLst>
          </p:cNvPr>
          <p:cNvSpPr txBox="1"/>
          <p:nvPr userDrawn="1"/>
        </p:nvSpPr>
        <p:spPr>
          <a:xfrm>
            <a:off x="2693733" y="3293842"/>
            <a:ext cx="812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CIP thanks all donors and organizations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that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globally support its work through their contributions to the CGIAR Trust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Fund: </a:t>
            </a:r>
            <a:r>
              <a:rPr lang="en-US" sz="2000" u="none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www.cgiar.org/funders</a:t>
            </a:r>
            <a:endParaRPr lang="en-US" sz="600" u="none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226" y="1616855"/>
            <a:ext cx="8068056" cy="261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4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21564600" y="42608456"/>
            <a:ext cx="10815543" cy="592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Text Box 3493"/>
          <p:cNvSpPr txBox="1">
            <a:spLocks noChangeArrowheads="1"/>
          </p:cNvSpPr>
          <p:nvPr/>
        </p:nvSpPr>
        <p:spPr bwMode="auto">
          <a:xfrm>
            <a:off x="22221729" y="6433926"/>
            <a:ext cx="8724996" cy="32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0" tIns="45486" rIns="90970" bIns="45486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PE" sz="4000" b="1" dirty="0">
                <a:solidFill>
                  <a:srgbClr val="B3400D"/>
                </a:solidFill>
              </a:rPr>
              <a:t>Carlos Chuquillanqui</a:t>
            </a:r>
            <a:r>
              <a:rPr lang="en-US" altLang="es-PE" sz="4000" b="1" baseline="30000" dirty="0">
                <a:solidFill>
                  <a:srgbClr val="B3400D"/>
                </a:solidFill>
              </a:rPr>
              <a:t>1</a:t>
            </a:r>
            <a:r>
              <a:rPr lang="en-US" altLang="es-PE" sz="4000" b="1" dirty="0">
                <a:solidFill>
                  <a:srgbClr val="B3400D"/>
                </a:solidFill>
              </a:rPr>
              <a:t> • Ian Barker</a:t>
            </a:r>
            <a:r>
              <a:rPr lang="en-US" altLang="es-PE" sz="4000" b="1" baseline="30000" dirty="0">
                <a:solidFill>
                  <a:srgbClr val="B3400D"/>
                </a:solidFill>
              </a:rPr>
              <a:t>1</a:t>
            </a:r>
          </a:p>
          <a:p>
            <a:pPr eaLnBrk="1" hangingPunct="1"/>
            <a:endParaRPr lang="en-US" altLang="es-PE" sz="4000" b="1" dirty="0">
              <a:solidFill>
                <a:srgbClr val="B3400D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es-PE" sz="3200" baseline="30000" dirty="0">
                <a:latin typeface="Arial Narrow" panose="020B0606020202030204" pitchFamily="34" charset="0"/>
              </a:rPr>
              <a:t>1</a:t>
            </a:r>
            <a:r>
              <a:rPr lang="it-IT" altLang="es-PE" sz="3200" dirty="0">
                <a:latin typeface="Arial Narrow" panose="020B0606020202030204" pitchFamily="34" charset="0"/>
              </a:rPr>
              <a:t> International Potato Center (CIP). </a:t>
            </a:r>
            <a:r>
              <a:rPr lang="fr-FR" altLang="es-PE" sz="3200" dirty="0" err="1">
                <a:latin typeface="Arial Narrow" panose="020B0606020202030204" pitchFamily="34" charset="0"/>
              </a:rPr>
              <a:t>Germplasm</a:t>
            </a:r>
            <a:r>
              <a:rPr lang="fr-FR" altLang="es-PE" sz="3200" dirty="0">
                <a:latin typeface="Arial Narrow" panose="020B0606020202030204" pitchFamily="34" charset="0"/>
              </a:rPr>
              <a:t> </a:t>
            </a:r>
            <a:r>
              <a:rPr lang="fr-FR" altLang="es-PE" sz="3200" dirty="0" err="1">
                <a:latin typeface="Arial Narrow" panose="020B0606020202030204" pitchFamily="34" charset="0"/>
              </a:rPr>
              <a:t>Enhancement</a:t>
            </a:r>
            <a:r>
              <a:rPr lang="fr-FR" altLang="es-PE" sz="3200" dirty="0">
                <a:latin typeface="Arial Narrow" panose="020B0606020202030204" pitchFamily="34" charset="0"/>
              </a:rPr>
              <a:t> and </a:t>
            </a:r>
            <a:r>
              <a:rPr lang="fr-FR" altLang="es-PE" sz="3200" dirty="0" err="1">
                <a:latin typeface="Arial Narrow" panose="020B0606020202030204" pitchFamily="34" charset="0"/>
              </a:rPr>
              <a:t>Crop</a:t>
            </a:r>
            <a:r>
              <a:rPr lang="fr-FR" altLang="es-PE" sz="3200" dirty="0">
                <a:latin typeface="Arial Narrow" panose="020B0606020202030204" pitchFamily="34" charset="0"/>
              </a:rPr>
              <a:t> </a:t>
            </a:r>
            <a:r>
              <a:rPr lang="fr-FR" altLang="es-PE" sz="3200" dirty="0" err="1">
                <a:latin typeface="Arial Narrow" panose="020B0606020202030204" pitchFamily="34" charset="0"/>
              </a:rPr>
              <a:t>Improvement-Crop</a:t>
            </a:r>
            <a:r>
              <a:rPr lang="fr-FR" altLang="es-PE" sz="3200" dirty="0">
                <a:latin typeface="Arial Narrow" panose="020B0606020202030204" pitchFamily="34" charset="0"/>
              </a:rPr>
              <a:t> Management Division • Av. La Molina 1895. La Molina. </a:t>
            </a:r>
            <a:r>
              <a:rPr lang="es-ES" altLang="es-PE" sz="3200" dirty="0">
                <a:latin typeface="Arial Narrow" panose="020B0606020202030204" pitchFamily="34" charset="0"/>
              </a:rPr>
              <a:t>Lima 12. Perú </a:t>
            </a:r>
          </a:p>
          <a:p>
            <a:pPr eaLnBrk="1" hangingPunct="1"/>
            <a:endParaRPr lang="es-ES" altLang="es-PE" sz="3200" dirty="0">
              <a:latin typeface="Arial Narrow" panose="020B0606020202030204" pitchFamily="34" charset="0"/>
            </a:endParaRPr>
          </a:p>
        </p:txBody>
      </p:sp>
      <p:sp>
        <p:nvSpPr>
          <p:cNvPr id="34" name="CuadroTexto 73">
            <a:extLst>
              <a:ext uri="{FF2B5EF4-FFF2-40B4-BE49-F238E27FC236}">
                <a16:creationId xmlns="" xmlns:a16="http://schemas.microsoft.com/office/drawing/2014/main" id="{3EF7E187-77E4-4C0A-AF81-39848355E808}"/>
              </a:ext>
            </a:extLst>
          </p:cNvPr>
          <p:cNvSpPr txBox="1"/>
          <p:nvPr/>
        </p:nvSpPr>
        <p:spPr>
          <a:xfrm>
            <a:off x="11363241" y="10570992"/>
            <a:ext cx="9359547" cy="319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Lorem ipsum dolor sit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Vestibulum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libero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Maecenas maximus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magna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mi.</a:t>
            </a:r>
          </a:p>
          <a:p>
            <a:pPr algn="just"/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000" b="1" dirty="0">
                <a:solidFill>
                  <a:srgbClr val="B15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0" b="1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 WRKY protein Phylogeny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consequat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Donec convallis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consequat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Donec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Morbi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Donec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Morbi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Morbi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3495"/>
          <p:cNvSpPr txBox="1">
            <a:spLocks noChangeArrowheads="1"/>
          </p:cNvSpPr>
          <p:nvPr/>
        </p:nvSpPr>
        <p:spPr bwMode="auto">
          <a:xfrm>
            <a:off x="1582738" y="5350533"/>
            <a:ext cx="19316700" cy="355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0" tIns="45486" rIns="90970" bIns="45486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9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sapien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tincidunt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sodales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suscipit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Lorem ipsum dolor sit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amet</a:t>
            </a:r>
            <a:endParaRPr lang="es-CO" altLang="es-PE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1496516" y="10439749"/>
            <a:ext cx="9359545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in libero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Maecenas maximus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gravida.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magna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dapibus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mi.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1582739" y="19869349"/>
            <a:ext cx="9180512" cy="14633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CuadroTexto 72"/>
          <p:cNvSpPr txBox="1"/>
          <p:nvPr/>
        </p:nvSpPr>
        <p:spPr>
          <a:xfrm>
            <a:off x="1497174" y="34747915"/>
            <a:ext cx="940651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Figure 1.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Kilobase of exon per Million </a:t>
            </a:r>
          </a:p>
          <a:p>
            <a:endParaRPr lang="en-US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Donec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Morbi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Donec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Morbi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PE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21476579" y="10430224"/>
            <a:ext cx="9359546" cy="1763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21476579" y="25262594"/>
            <a:ext cx="9397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Figure 2.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Kilobase of exon per Million fragments mapped) values (PGSC)</a:t>
            </a:r>
            <a:r>
              <a:rPr lang="en-US" sz="3000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solidFill>
                  <a:srgbClr val="B3400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cursus mi. </a:t>
            </a:r>
            <a:endParaRPr lang="es-PE" sz="3000" dirty="0">
              <a:solidFill>
                <a:srgbClr val="B3400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21488400" y="13716885"/>
            <a:ext cx="9293226" cy="11366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89" name="Group 6150"/>
          <p:cNvGrpSpPr>
            <a:grpSpLocks/>
          </p:cNvGrpSpPr>
          <p:nvPr/>
        </p:nvGrpSpPr>
        <p:grpSpPr bwMode="auto">
          <a:xfrm>
            <a:off x="2194693" y="20074433"/>
            <a:ext cx="7848577" cy="13843199"/>
            <a:chOff x="816" y="9878"/>
            <a:chExt cx="8256" cy="14158"/>
          </a:xfrm>
        </p:grpSpPr>
        <p:sp>
          <p:nvSpPr>
            <p:cNvPr id="90" name="Text Box 5386"/>
            <p:cNvSpPr txBox="1">
              <a:spLocks noChangeArrowheads="1"/>
            </p:cNvSpPr>
            <p:nvPr/>
          </p:nvSpPr>
          <p:spPr bwMode="auto">
            <a:xfrm>
              <a:off x="4915" y="15024"/>
              <a:ext cx="10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en-US" altLang="es-PE" b="0">
                <a:solidFill>
                  <a:schemeClr val="tx1"/>
                </a:solidFill>
              </a:endParaRPr>
            </a:p>
            <a:p>
              <a:pPr algn="l"/>
              <a:endParaRPr lang="en-US" altLang="es-PE" b="0">
                <a:solidFill>
                  <a:schemeClr val="tx1"/>
                </a:solidFill>
              </a:endParaRPr>
            </a:p>
          </p:txBody>
        </p:sp>
        <p:sp>
          <p:nvSpPr>
            <p:cNvPr id="91" name="Rectangle 5736"/>
            <p:cNvSpPr>
              <a:spLocks noChangeArrowheads="1"/>
            </p:cNvSpPr>
            <p:nvPr/>
          </p:nvSpPr>
          <p:spPr bwMode="auto">
            <a:xfrm>
              <a:off x="7152" y="9878"/>
              <a:ext cx="0" cy="411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-2" tIns="-1" rIns="-2" bIns="-1" anchor="ctr">
              <a:spAutoFit/>
            </a:bodyPr>
            <a:lstStyle>
              <a:lvl1pPr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s-PE" sz="2000" dirty="0"/>
            </a:p>
          </p:txBody>
        </p:sp>
        <p:sp>
          <p:nvSpPr>
            <p:cNvPr id="92" name="Rectangle 5751"/>
            <p:cNvSpPr>
              <a:spLocks noChangeArrowheads="1"/>
            </p:cNvSpPr>
            <p:nvPr/>
          </p:nvSpPr>
          <p:spPr bwMode="auto">
            <a:xfrm>
              <a:off x="7206" y="12422"/>
              <a:ext cx="0" cy="411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-2" tIns="-1" rIns="-2" bIns="-1" anchor="ctr">
              <a:spAutoFit/>
            </a:bodyPr>
            <a:lstStyle>
              <a:lvl1pPr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1pPr>
              <a:lvl2pPr marL="742950" indent="-28575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2pPr>
              <a:lvl3pPr marL="1143000" indent="-22860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3pPr>
              <a:lvl4pPr marL="1600200" indent="-22860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4pPr>
              <a:lvl5pPr marL="2057400" indent="-228600" defTabSz="1970088" eaLnBrk="0" hangingPunct="0"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5pPr>
              <a:lvl6pPr marL="25146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6pPr>
              <a:lvl7pPr marL="29718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7pPr>
              <a:lvl8pPr marL="34290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8pPr>
              <a:lvl9pPr marL="3886200" indent="-228600" algn="ctr" defTabSz="197008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033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s-PE" sz="2000" dirty="0"/>
            </a:p>
          </p:txBody>
        </p:sp>
        <p:pic>
          <p:nvPicPr>
            <p:cNvPr id="93" name="Picture 6134" descr="NJ tree 10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128"/>
              <a:ext cx="3582" cy="1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61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25781" r="23750" b="39844"/>
            <a:stretch>
              <a:fillRect/>
            </a:stretch>
          </p:blipFill>
          <p:spPr bwMode="auto">
            <a:xfrm>
              <a:off x="4416" y="10272"/>
              <a:ext cx="4656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61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44531" r="25000" b="17969"/>
            <a:stretch>
              <a:fillRect/>
            </a:stretch>
          </p:blipFill>
          <p:spPr bwMode="auto">
            <a:xfrm>
              <a:off x="4416" y="12816"/>
              <a:ext cx="456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61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42969" r="24374" b="38281"/>
            <a:stretch>
              <a:fillRect/>
            </a:stretch>
          </p:blipFill>
          <p:spPr bwMode="auto">
            <a:xfrm>
              <a:off x="4416" y="15648"/>
              <a:ext cx="460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61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33594" r="24374" b="57031"/>
            <a:stretch>
              <a:fillRect/>
            </a:stretch>
          </p:blipFill>
          <p:spPr bwMode="auto">
            <a:xfrm>
              <a:off x="4416" y="17184"/>
              <a:ext cx="46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61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53906" r="25000" b="21875"/>
            <a:stretch>
              <a:fillRect/>
            </a:stretch>
          </p:blipFill>
          <p:spPr bwMode="auto">
            <a:xfrm>
              <a:off x="4416" y="19344"/>
              <a:ext cx="456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61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78125" r="25000" b="7031"/>
            <a:stretch>
              <a:fillRect/>
            </a:stretch>
          </p:blipFill>
          <p:spPr bwMode="auto">
            <a:xfrm>
              <a:off x="4416" y="18048"/>
              <a:ext cx="45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61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28125" r="24374" b="46094"/>
            <a:stretch>
              <a:fillRect/>
            </a:stretch>
          </p:blipFill>
          <p:spPr bwMode="auto">
            <a:xfrm>
              <a:off x="4416" y="22368"/>
              <a:ext cx="460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61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5" t="11719" r="25000" b="73438"/>
            <a:stretch>
              <a:fillRect/>
            </a:stretch>
          </p:blipFill>
          <p:spPr bwMode="auto">
            <a:xfrm>
              <a:off x="4416" y="21120"/>
              <a:ext cx="45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" name="Picture 5525" descr="m_h_expression clust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1"/>
          <a:stretch>
            <a:fillRect/>
          </a:stretch>
        </p:blipFill>
        <p:spPr bwMode="auto">
          <a:xfrm>
            <a:off x="22160756" y="14865568"/>
            <a:ext cx="8175159" cy="90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1488400" y="27513488"/>
            <a:ext cx="9293225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solidFill>
                  <a:srgbClr val="B340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 profiles</a:t>
            </a:r>
            <a:endParaRPr lang="en-US" sz="3000" b="1" dirty="0">
              <a:solidFill>
                <a:srgbClr val="B340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consequat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Donec convallis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consequat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Donec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id,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mi.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Vestibulum vitae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cursus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Curabitur 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ante.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fermentum.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523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BEA26F-1E05-4E14-9268-8C0C672F3C83}"/>
</file>

<file path=customXml/itemProps2.xml><?xml version="1.0" encoding="utf-8"?>
<ds:datastoreItem xmlns:ds="http://schemas.openxmlformats.org/officeDocument/2006/customXml" ds:itemID="{2D407637-C888-4008-8AB9-96CB3FFCC879}"/>
</file>

<file path=customXml/itemProps3.xml><?xml version="1.0" encoding="utf-8"?>
<ds:datastoreItem xmlns:ds="http://schemas.openxmlformats.org/officeDocument/2006/customXml" ds:itemID="{9DB45948-AF8D-4C3F-9E9C-D96CFFC045D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1231</Words>
  <Application>Microsoft Office PowerPoint</Application>
  <PresentationFormat>Personalizado</PresentationFormat>
  <Paragraphs>59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Cecilias</cp:lastModifiedBy>
  <cp:revision>73</cp:revision>
  <cp:lastPrinted>2018-10-17T15:41:17Z</cp:lastPrinted>
  <dcterms:created xsi:type="dcterms:W3CDTF">2016-03-15T18:27:48Z</dcterms:created>
  <dcterms:modified xsi:type="dcterms:W3CDTF">2020-04-30T13:51:24Z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</Properties>
</file>