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sldIdLst>
    <p:sldId id="263" r:id="rId3"/>
    <p:sldId id="264" r:id="rId4"/>
    <p:sldId id="257" r:id="rId5"/>
    <p:sldId id="258" r:id="rId6"/>
    <p:sldId id="265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53301"/>
    <a:srgbClr val="8E0E00"/>
    <a:srgbClr val="6F2B01"/>
    <a:srgbClr val="572201"/>
    <a:srgbClr val="CC3300"/>
    <a:srgbClr val="9A2500"/>
    <a:srgbClr val="8A2B00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926" y="114"/>
      </p:cViewPr>
      <p:guideLst>
        <p:guide pos="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fosse, Cecilia (CIP)" userId="28d1592a-dbc5-423f-bc3e-d8e2d9ebaae7" providerId="ADAL" clId="{C207D67E-37D9-4B9D-8B4A-F9F4589247B3}"/>
    <pc:docChg chg="custSel modSld">
      <pc:chgData name="Lafosse, Cecilia (CIP)" userId="28d1592a-dbc5-423f-bc3e-d8e2d9ebaae7" providerId="ADAL" clId="{C207D67E-37D9-4B9D-8B4A-F9F4589247B3}" dt="2019-11-07T15:37:25.186" v="1" actId="478"/>
      <pc:docMkLst>
        <pc:docMk/>
      </pc:docMkLst>
      <pc:sldChg chg="delSp">
        <pc:chgData name="Lafosse, Cecilia (CIP)" userId="28d1592a-dbc5-423f-bc3e-d8e2d9ebaae7" providerId="ADAL" clId="{C207D67E-37D9-4B9D-8B4A-F9F4589247B3}" dt="2019-11-07T15:37:25.186" v="1" actId="478"/>
        <pc:sldMkLst>
          <pc:docMk/>
          <pc:sldMk cId="0" sldId="263"/>
        </pc:sldMkLst>
        <pc:spChg chg="del">
          <ac:chgData name="Lafosse, Cecilia (CIP)" userId="28d1592a-dbc5-423f-bc3e-d8e2d9ebaae7" providerId="ADAL" clId="{C207D67E-37D9-4B9D-8B4A-F9F4589247B3}" dt="2019-11-07T15:36:51.866" v="0" actId="478"/>
          <ac:spMkLst>
            <pc:docMk/>
            <pc:sldMk cId="0" sldId="263"/>
            <ac:spMk id="6" creationId="{4CBEEAAE-0787-4CD5-A9AF-7573339302A1}"/>
          </ac:spMkLst>
        </pc:spChg>
        <pc:spChg chg="del">
          <ac:chgData name="Lafosse, Cecilia (CIP)" userId="28d1592a-dbc5-423f-bc3e-d8e2d9ebaae7" providerId="ADAL" clId="{C207D67E-37D9-4B9D-8B4A-F9F4589247B3}" dt="2019-11-07T15:37:25.186" v="1" actId="478"/>
          <ac:spMkLst>
            <pc:docMk/>
            <pc:sldMk cId="0" sldId="263"/>
            <ac:spMk id="11" creationId="{12631B12-D206-4ECF-9785-3984014720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8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5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2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18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00409"/>
            <a:ext cx="2810256" cy="924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044825" y="6646863"/>
            <a:ext cx="6091238" cy="211137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cgiar.org/fun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2" b="16451"/>
          <a:stretch>
            <a:fillRect/>
          </a:stretch>
        </p:blipFill>
        <p:spPr bwMode="auto">
          <a:xfrm>
            <a:off x="0" y="1778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782763"/>
            <a:ext cx="9144000" cy="5075237"/>
            <a:chOff x="0" y="1782763"/>
            <a:chExt cx="9144000" cy="5075237"/>
          </a:xfrm>
        </p:grpSpPr>
        <p:sp>
          <p:nvSpPr>
            <p:cNvPr id="7" name="Rectángulo 6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CC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1782763"/>
              <a:ext cx="9144000" cy="1557337"/>
            </a:xfrm>
            <a:prstGeom prst="rect">
              <a:avLst/>
            </a:prstGeom>
            <a:solidFill>
              <a:srgbClr val="8E0E00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6038" y="6529388"/>
            <a:ext cx="9097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1200" kern="1700" spc="600" dirty="0">
                <a:solidFill>
                  <a:schemeClr val="bg1"/>
                </a:solidFill>
              </a:rPr>
              <a:t>CIP PROGRAM COMMITTEE</a:t>
            </a:r>
          </a:p>
        </p:txBody>
      </p:sp>
      <p:sp>
        <p:nvSpPr>
          <p:cNvPr id="3077" name="CuadroTexto 7"/>
          <p:cNvSpPr txBox="1">
            <a:spLocks noChangeArrowheads="1"/>
          </p:cNvSpPr>
          <p:nvPr/>
        </p:nvSpPr>
        <p:spPr bwMode="auto">
          <a:xfrm>
            <a:off x="6019800" y="3124200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sz="1400" dirty="0">
                <a:solidFill>
                  <a:srgbClr val="FF832F"/>
                </a:solidFill>
                <a:latin typeface="Arial Black" panose="020B0A04020102020204" pitchFamily="34" charset="0"/>
              </a:rPr>
              <a:t> AUGUST 15</a:t>
            </a:r>
            <a:r>
              <a:rPr lang="es-PE" altLang="es-PE" sz="1400">
                <a:solidFill>
                  <a:srgbClr val="FF832F"/>
                </a:solidFill>
                <a:latin typeface="Arial Black" panose="020B0A04020102020204" pitchFamily="34" charset="0"/>
              </a:rPr>
              <a:t>, 2019</a:t>
            </a:r>
            <a:endParaRPr lang="es-PE" altLang="es-PE" sz="1400" dirty="0">
              <a:solidFill>
                <a:srgbClr val="FF832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8925" y="2068513"/>
            <a:ext cx="87614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Genetic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Resources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Conservation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and </a:t>
            </a:r>
          </a:p>
          <a:p>
            <a:pPr eaLnBrk="1" hangingPunct="1">
              <a:defRPr/>
            </a:pP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Report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Characterization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Division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289550"/>
            <a:ext cx="9144000" cy="1568450"/>
          </a:xfrm>
          <a:prstGeom prst="rect">
            <a:avLst/>
          </a:prstGeom>
          <a:solidFill>
            <a:srgbClr val="8E0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4681C2-8482-4028-9062-53E7B066E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73420"/>
            <a:ext cx="1309358" cy="1032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AF37C6-A91B-4A80-92EF-72456FC83481}"/>
              </a:ext>
            </a:extLst>
          </p:cNvPr>
          <p:cNvSpPr txBox="1"/>
          <p:nvPr/>
        </p:nvSpPr>
        <p:spPr>
          <a:xfrm>
            <a:off x="3082776" y="988855"/>
            <a:ext cx="4876577" cy="361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CIP is a research-for-development organization with a focus on potato, </a:t>
            </a:r>
            <a:r>
              <a:rPr lang="en-US" sz="1100" dirty="0" err="1">
                <a:solidFill>
                  <a:srgbClr val="663300"/>
                </a:solidFill>
              </a:rPr>
              <a:t>sweetpotato</a:t>
            </a:r>
            <a:r>
              <a:rPr lang="en-US" sz="1100" dirty="0">
                <a:solidFill>
                  <a:srgbClr val="663300"/>
                </a:solidFill>
              </a:rPr>
              <a:t> and Andean roots and tubers. It delivers innovative science-based solutions to enhance access to affordable nutritious food, foster inclusive sustainable business and employment growth, and drive the climate resilience of root and tuber agri-food systems. Headquartered in Lima, Peru, CIP has a research presence in more than 20 countries in Africa, Asia and Latin America.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663300"/>
                </a:solidFill>
              </a:rPr>
              <a:t>www.cipotato.org</a:t>
            </a:r>
          </a:p>
          <a:p>
            <a:pPr algn="just">
              <a:lnSpc>
                <a:spcPct val="150000"/>
              </a:lnSpc>
            </a:pPr>
            <a:endParaRPr lang="es-ES" sz="1100" dirty="0">
              <a:solidFill>
                <a:srgbClr val="66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b="1" dirty="0">
                <a:solidFill>
                  <a:srgbClr val="663300"/>
                </a:solidFill>
              </a:rPr>
              <a:t>CIP is a CGIAR research center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CGIAR is a global research partnership for a food-secure future. Its science is carried out by 15 research centers in close collaboration with hundreds of partners across the globe.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www.cgiar.org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81087"/>
            <a:ext cx="1497305" cy="619126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387929" y="5001984"/>
            <a:ext cx="7707267" cy="933869"/>
            <a:chOff x="1387929" y="5001984"/>
            <a:chExt cx="7707267" cy="933869"/>
          </a:xfrm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xmlns="" id="{7229DF17-ED94-4ABB-8954-1DFE95A3070E}"/>
                </a:ext>
              </a:extLst>
            </p:cNvPr>
            <p:cNvSpPr/>
            <p:nvPr/>
          </p:nvSpPr>
          <p:spPr>
            <a:xfrm>
              <a:off x="1387929" y="5001984"/>
              <a:ext cx="7707267" cy="33855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500" spc="10" dirty="0">
                  <a:solidFill>
                    <a:schemeClr val="bg1">
                      <a:lumMod val="50000"/>
                    </a:schemeClr>
                  </a:solidFill>
                  <a:latin typeface="Calibri Light"/>
                  <a:ea typeface="Calibri" panose="020F0502020204030204" pitchFamily="34" charset="0"/>
                  <a:cs typeface="Calibri Light"/>
                </a:rPr>
                <a:t>CIP </a:t>
              </a:r>
              <a:r>
                <a:rPr lang="en-US" sz="800" kern="500" spc="10" dirty="0">
                  <a:solidFill>
                    <a:schemeClr val="bg1">
                      <a:lumMod val="50000"/>
                    </a:schemeClr>
                  </a:solidFill>
                  <a:latin typeface="Calibri Light"/>
                  <a:cs typeface="Calibri Light"/>
                </a:rPr>
                <a:t>thanks all donors and organizations that globally support its work through their contributions to the CGIAR Trust Fund: </a:t>
              </a:r>
              <a:r>
                <a:rPr lang="en-US" sz="800" kern="500" spc="10" dirty="0" smtClean="0">
                  <a:solidFill>
                    <a:schemeClr val="bg1">
                      <a:lumMod val="50000"/>
                    </a:schemeClr>
                  </a:solidFill>
                  <a:latin typeface="Calibri Light"/>
                  <a:cs typeface="Calibri Light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www.cgiar.org/funders</a:t>
              </a:r>
              <a:endParaRPr lang="en-US" sz="800" kern="500" spc="1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800" kern="500" spc="10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xmlns="" id="{5E4B838A-BA77-45AE-805E-1710810CE9C4}"/>
                </a:ext>
              </a:extLst>
            </p:cNvPr>
            <p:cNvSpPr txBox="1"/>
            <p:nvPr/>
          </p:nvSpPr>
          <p:spPr>
            <a:xfrm>
              <a:off x="1997202" y="5628076"/>
              <a:ext cx="5962151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This publication is copyrighted by the International Potato Center (CIP</a:t>
              </a:r>
              <a:r>
                <a:rPr lang="en-US" sz="7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It </a:t>
              </a:r>
              <a:r>
                <a:rPr lang="en-US" sz="7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licensed for use under the Creative Commons Attribution 4.0 International License</a:t>
              </a:r>
            </a:p>
            <a:p>
              <a:endPara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xmlns="" id="{DD80E332-F02F-4780-988F-961C3536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644" y="5638792"/>
              <a:ext cx="567472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624772"/>
      </p:ext>
    </p:extLst>
  </p:cSld>
  <p:clrMapOvr>
    <a:masterClrMapping/>
  </p:clrMapOvr>
</p:sld>
</file>

<file path=ppt/theme/theme1.xml><?xml version="1.0" encoding="utf-8"?>
<a:theme xmlns:a="http://schemas.openxmlformats.org/drawingml/2006/main" name="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37FE3D-FA0B-49D2-BB3A-4B0D4CA68DB2}"/>
</file>

<file path=customXml/itemProps2.xml><?xml version="1.0" encoding="utf-8"?>
<ds:datastoreItem xmlns:ds="http://schemas.openxmlformats.org/officeDocument/2006/customXml" ds:itemID="{0D2DFE69-0A4D-4EF6-87E4-BE5535AFEEAA}"/>
</file>

<file path=customXml/itemProps3.xml><?xml version="1.0" encoding="utf-8"?>
<ds:datastoreItem xmlns:ds="http://schemas.openxmlformats.org/officeDocument/2006/customXml" ds:itemID="{5CC0784F-FBCF-4869-A603-DC46BAA60CA8}"/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450</TotalTime>
  <Words>210</Words>
  <Application>Microsoft Office PowerPoint</Application>
  <PresentationFormat>Presentación en pantalla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CIP_Presentation_template</vt:lpstr>
      <vt:lpstr>1_CIP_Presentation_template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75</cp:revision>
  <cp:lastPrinted>2018-10-16T16:31:02Z</cp:lastPrinted>
  <dcterms:created xsi:type="dcterms:W3CDTF">2008-10-27T15:37:48Z</dcterms:created>
  <dcterms:modified xsi:type="dcterms:W3CDTF">2020-04-29T21:11:29Z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</Properties>
</file>